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notesMasterIdLst>
    <p:notesMasterId r:id="rId30"/>
  </p:notesMasterIdLst>
  <p:sldIdLst>
    <p:sldId id="256" r:id="rId2"/>
    <p:sldId id="265" r:id="rId3"/>
    <p:sldId id="288" r:id="rId4"/>
    <p:sldId id="286" r:id="rId5"/>
    <p:sldId id="290" r:id="rId6"/>
    <p:sldId id="292" r:id="rId7"/>
    <p:sldId id="257" r:id="rId8"/>
    <p:sldId id="262" r:id="rId9"/>
    <p:sldId id="293" r:id="rId10"/>
    <p:sldId id="294" r:id="rId11"/>
    <p:sldId id="269" r:id="rId12"/>
    <p:sldId id="298" r:id="rId13"/>
    <p:sldId id="295" r:id="rId14"/>
    <p:sldId id="271" r:id="rId15"/>
    <p:sldId id="289" r:id="rId16"/>
    <p:sldId id="277" r:id="rId17"/>
    <p:sldId id="276" r:id="rId18"/>
    <p:sldId id="278" r:id="rId19"/>
    <p:sldId id="280" r:id="rId20"/>
    <p:sldId id="297" r:id="rId21"/>
    <p:sldId id="281" r:id="rId22"/>
    <p:sldId id="282" r:id="rId23"/>
    <p:sldId id="272" r:id="rId24"/>
    <p:sldId id="273" r:id="rId25"/>
    <p:sldId id="264" r:id="rId26"/>
    <p:sldId id="284" r:id="rId27"/>
    <p:sldId id="285" r:id="rId28"/>
    <p:sldId id="274" r:id="rId29"/>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313AC-6DE2-4439-A7FB-4A4D36AF8136}" v="6" dt="2024-09-10T14:23:03.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510" autoAdjust="0"/>
  </p:normalViewPr>
  <p:slideViewPr>
    <p:cSldViewPr snapToGrid="0">
      <p:cViewPr varScale="1">
        <p:scale>
          <a:sx n="65" d="100"/>
          <a:sy n="65" d="100"/>
        </p:scale>
        <p:origin x="1296"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Rebecca" userId="fec8d852-b142-46af-b79b-a6a7c1e1ccd8" providerId="ADAL" clId="{F9D34719-64CD-4D87-9091-079A98FF017E}"/>
    <pc:docChg chg="modSld">
      <pc:chgData name="Thompson, Rebecca" userId="fec8d852-b142-46af-b79b-a6a7c1e1ccd8" providerId="ADAL" clId="{F9D34719-64CD-4D87-9091-079A98FF017E}" dt="2024-09-10T14:38:32.694" v="0" actId="1076"/>
      <pc:docMkLst>
        <pc:docMk/>
      </pc:docMkLst>
      <pc:sldChg chg="modSp mod">
        <pc:chgData name="Thompson, Rebecca" userId="fec8d852-b142-46af-b79b-a6a7c1e1ccd8" providerId="ADAL" clId="{F9D34719-64CD-4D87-9091-079A98FF017E}" dt="2024-09-10T14:38:32.694" v="0" actId="1076"/>
        <pc:sldMkLst>
          <pc:docMk/>
          <pc:sldMk cId="541879044" sldId="273"/>
        </pc:sldMkLst>
        <pc:spChg chg="mod">
          <ac:chgData name="Thompson, Rebecca" userId="fec8d852-b142-46af-b79b-a6a7c1e1ccd8" providerId="ADAL" clId="{F9D34719-64CD-4D87-9091-079A98FF017E}" dt="2024-09-10T14:38:32.694" v="0" actId="1076"/>
          <ac:spMkLst>
            <pc:docMk/>
            <pc:sldMk cId="541879044" sldId="273"/>
            <ac:spMk id="2" creationId="{00000000-0000-0000-0000-000000000000}"/>
          </ac:spMkLst>
        </pc:spChg>
      </pc:sldChg>
    </pc:docChg>
  </pc:docChgLst>
  <pc:docChgLst>
    <pc:chgData name="Maluski, Mike" userId="b20de600-0f19-4a17-b2c9-d0ec0f13094d" providerId="ADAL" clId="{852313AC-6DE2-4439-A7FB-4A4D36AF8136}"/>
    <pc:docChg chg="custSel addSld delSld modSld sldOrd modMainMaster">
      <pc:chgData name="Maluski, Mike" userId="b20de600-0f19-4a17-b2c9-d0ec0f13094d" providerId="ADAL" clId="{852313AC-6DE2-4439-A7FB-4A4D36AF8136}" dt="2024-09-10T14:23:37.978" v="259" actId="20577"/>
      <pc:docMkLst>
        <pc:docMk/>
      </pc:docMkLst>
      <pc:sldChg chg="modSp add mod ord modNotesTx">
        <pc:chgData name="Maluski, Mike" userId="b20de600-0f19-4a17-b2c9-d0ec0f13094d" providerId="ADAL" clId="{852313AC-6DE2-4439-A7FB-4A4D36AF8136}" dt="2024-09-10T14:16:19.237" v="230" actId="20577"/>
        <pc:sldMkLst>
          <pc:docMk/>
          <pc:sldMk cId="0" sldId="256"/>
        </pc:sldMkLst>
        <pc:spChg chg="mod">
          <ac:chgData name="Maluski, Mike" userId="b20de600-0f19-4a17-b2c9-d0ec0f13094d" providerId="ADAL" clId="{852313AC-6DE2-4439-A7FB-4A4D36AF8136}" dt="2024-09-10T14:16:19.237" v="230" actId="20577"/>
          <ac:spMkLst>
            <pc:docMk/>
            <pc:sldMk cId="0" sldId="256"/>
            <ac:spMk id="5122" creationId="{8CBB62E9-B65F-0439-8867-B8CB9A0F0B02}"/>
          </ac:spMkLst>
        </pc:spChg>
        <pc:picChg chg="mod">
          <ac:chgData name="Maluski, Mike" userId="b20de600-0f19-4a17-b2c9-d0ec0f13094d" providerId="ADAL" clId="{852313AC-6DE2-4439-A7FB-4A4D36AF8136}" dt="2024-09-05T17:59:58.432" v="120" actId="1076"/>
          <ac:picMkLst>
            <pc:docMk/>
            <pc:sldMk cId="0" sldId="256"/>
            <ac:picMk id="7171" creationId="{E6BFC80D-C738-1E25-6B36-422893C30C85}"/>
          </ac:picMkLst>
        </pc:picChg>
      </pc:sldChg>
      <pc:sldChg chg="modNotes">
        <pc:chgData name="Maluski, Mike" userId="b20de600-0f19-4a17-b2c9-d0ec0f13094d" providerId="ADAL" clId="{852313AC-6DE2-4439-A7FB-4A4D36AF8136}" dt="2024-09-05T17:58:55.126" v="108"/>
        <pc:sldMkLst>
          <pc:docMk/>
          <pc:sldMk cId="0" sldId="257"/>
        </pc:sldMkLst>
      </pc:sldChg>
      <pc:sldChg chg="delSp modSp mod delDesignElem">
        <pc:chgData name="Maluski, Mike" userId="b20de600-0f19-4a17-b2c9-d0ec0f13094d" providerId="ADAL" clId="{852313AC-6DE2-4439-A7FB-4A4D36AF8136}" dt="2024-09-10T14:17:20.680" v="239" actId="255"/>
        <pc:sldMkLst>
          <pc:docMk/>
          <pc:sldMk cId="3824367447" sldId="262"/>
        </pc:sldMkLst>
        <pc:spChg chg="mod">
          <ac:chgData name="Maluski, Mike" userId="b20de600-0f19-4a17-b2c9-d0ec0f13094d" providerId="ADAL" clId="{852313AC-6DE2-4439-A7FB-4A4D36AF8136}" dt="2024-09-09T15:50:36.825" v="165" actId="207"/>
          <ac:spMkLst>
            <pc:docMk/>
            <pc:sldMk cId="3824367447" sldId="262"/>
            <ac:spMk id="2" creationId="{00000000-0000-0000-0000-000000000000}"/>
          </ac:spMkLst>
        </pc:spChg>
        <pc:spChg chg="mod">
          <ac:chgData name="Maluski, Mike" userId="b20de600-0f19-4a17-b2c9-d0ec0f13094d" providerId="ADAL" clId="{852313AC-6DE2-4439-A7FB-4A4D36AF8136}" dt="2024-09-10T14:17:20.680" v="239" actId="255"/>
          <ac:spMkLst>
            <pc:docMk/>
            <pc:sldMk cId="3824367447" sldId="262"/>
            <ac:spMk id="3" creationId="{00000000-0000-0000-0000-000000000000}"/>
          </ac:spMkLst>
        </pc:spChg>
        <pc:spChg chg="del">
          <ac:chgData name="Maluski, Mike" userId="b20de600-0f19-4a17-b2c9-d0ec0f13094d" providerId="ADAL" clId="{852313AC-6DE2-4439-A7FB-4A4D36AF8136}" dt="2024-09-05T17:58:55.126" v="108"/>
          <ac:spMkLst>
            <pc:docMk/>
            <pc:sldMk cId="3824367447" sldId="262"/>
            <ac:spMk id="8" creationId="{923E8915-D2AA-4327-A45A-972C3CA9574B}"/>
          </ac:spMkLst>
        </pc:spChg>
        <pc:spChg chg="del">
          <ac:chgData name="Maluski, Mike" userId="b20de600-0f19-4a17-b2c9-d0ec0f13094d" providerId="ADAL" clId="{852313AC-6DE2-4439-A7FB-4A4D36AF8136}" dt="2024-09-05T17:58:55.126" v="108"/>
          <ac:spMkLst>
            <pc:docMk/>
            <pc:sldMk cId="3824367447" sldId="262"/>
            <ac:spMk id="10" creationId="{8302FC3C-9804-4950-B721-5FD704BA6065}"/>
          </ac:spMkLst>
        </pc:spChg>
        <pc:spChg chg="del">
          <ac:chgData name="Maluski, Mike" userId="b20de600-0f19-4a17-b2c9-d0ec0f13094d" providerId="ADAL" clId="{852313AC-6DE2-4439-A7FB-4A4D36AF8136}" dt="2024-09-05T17:58:55.126" v="108"/>
          <ac:spMkLst>
            <pc:docMk/>
            <pc:sldMk cId="3824367447" sldId="262"/>
            <ac:spMk id="16" creationId="{F3798573-F27B-47EB-8EA4-7EE34954C2D6}"/>
          </ac:spMkLst>
        </pc:spChg>
        <pc:picChg chg="del">
          <ac:chgData name="Maluski, Mike" userId="b20de600-0f19-4a17-b2c9-d0ec0f13094d" providerId="ADAL" clId="{852313AC-6DE2-4439-A7FB-4A4D36AF8136}" dt="2024-09-05T17:58:55.126" v="108"/>
          <ac:picMkLst>
            <pc:docMk/>
            <pc:sldMk cId="3824367447" sldId="262"/>
            <ac:picMk id="14" creationId="{3BC6EBB2-9BDC-4075-BA6B-43A9FBF9C86C}"/>
          </ac:picMkLst>
        </pc:picChg>
        <pc:cxnChg chg="del">
          <ac:chgData name="Maluski, Mike" userId="b20de600-0f19-4a17-b2c9-d0ec0f13094d" providerId="ADAL" clId="{852313AC-6DE2-4439-A7FB-4A4D36AF8136}" dt="2024-09-05T17:58:55.126" v="108"/>
          <ac:cxnSpMkLst>
            <pc:docMk/>
            <pc:sldMk cId="3824367447" sldId="262"/>
            <ac:cxnSpMk id="12" creationId="{6B9695BD-ECF6-49CA-8877-8C493193C65D}"/>
          </ac:cxnSpMkLst>
        </pc:cxnChg>
      </pc:sldChg>
      <pc:sldChg chg="modSp mod">
        <pc:chgData name="Maluski, Mike" userId="b20de600-0f19-4a17-b2c9-d0ec0f13094d" providerId="ADAL" clId="{852313AC-6DE2-4439-A7FB-4A4D36AF8136}" dt="2024-09-09T15:48:59.961" v="155" actId="207"/>
        <pc:sldMkLst>
          <pc:docMk/>
          <pc:sldMk cId="3325296045" sldId="264"/>
        </pc:sldMkLst>
        <pc:spChg chg="mod">
          <ac:chgData name="Maluski, Mike" userId="b20de600-0f19-4a17-b2c9-d0ec0f13094d" providerId="ADAL" clId="{852313AC-6DE2-4439-A7FB-4A4D36AF8136}" dt="2024-09-09T15:48:59.961" v="155" actId="207"/>
          <ac:spMkLst>
            <pc:docMk/>
            <pc:sldMk cId="3325296045" sldId="264"/>
            <ac:spMk id="2" creationId="{00000000-0000-0000-0000-000000000000}"/>
          </ac:spMkLst>
        </pc:spChg>
        <pc:picChg chg="mod">
          <ac:chgData name="Maluski, Mike" userId="b20de600-0f19-4a17-b2c9-d0ec0f13094d" providerId="ADAL" clId="{852313AC-6DE2-4439-A7FB-4A4D36AF8136}" dt="2024-09-09T15:48:54.516" v="154" actId="1076"/>
          <ac:picMkLst>
            <pc:docMk/>
            <pc:sldMk cId="3325296045" sldId="264"/>
            <ac:picMk id="4" creationId="{00000000-0000-0000-0000-000000000000}"/>
          </ac:picMkLst>
        </pc:picChg>
      </pc:sldChg>
      <pc:sldChg chg="modSp mod">
        <pc:chgData name="Maluski, Mike" userId="b20de600-0f19-4a17-b2c9-d0ec0f13094d" providerId="ADAL" clId="{852313AC-6DE2-4439-A7FB-4A4D36AF8136}" dt="2024-09-09T15:53:20.321" v="214" actId="20577"/>
        <pc:sldMkLst>
          <pc:docMk/>
          <pc:sldMk cId="1095587645" sldId="265"/>
        </pc:sldMkLst>
        <pc:spChg chg="mod">
          <ac:chgData name="Maluski, Mike" userId="b20de600-0f19-4a17-b2c9-d0ec0f13094d" providerId="ADAL" clId="{852313AC-6DE2-4439-A7FB-4A4D36AF8136}" dt="2024-09-09T15:53:07.923" v="207" actId="207"/>
          <ac:spMkLst>
            <pc:docMk/>
            <pc:sldMk cId="1095587645" sldId="265"/>
            <ac:spMk id="2" creationId="{00000000-0000-0000-0000-000000000000}"/>
          </ac:spMkLst>
        </pc:spChg>
        <pc:spChg chg="mod">
          <ac:chgData name="Maluski, Mike" userId="b20de600-0f19-4a17-b2c9-d0ec0f13094d" providerId="ADAL" clId="{852313AC-6DE2-4439-A7FB-4A4D36AF8136}" dt="2024-09-09T15:53:20.321" v="214" actId="20577"/>
          <ac:spMkLst>
            <pc:docMk/>
            <pc:sldMk cId="1095587645" sldId="265"/>
            <ac:spMk id="3" creationId="{00000000-0000-0000-0000-000000000000}"/>
          </ac:spMkLst>
        </pc:spChg>
      </pc:sldChg>
      <pc:sldChg chg="modSp mod">
        <pc:chgData name="Maluski, Mike" userId="b20de600-0f19-4a17-b2c9-d0ec0f13094d" providerId="ADAL" clId="{852313AC-6DE2-4439-A7FB-4A4D36AF8136}" dt="2024-09-10T14:17:58.320" v="246" actId="20577"/>
        <pc:sldMkLst>
          <pc:docMk/>
          <pc:sldMk cId="616896624" sldId="269"/>
        </pc:sldMkLst>
        <pc:spChg chg="mod">
          <ac:chgData name="Maluski, Mike" userId="b20de600-0f19-4a17-b2c9-d0ec0f13094d" providerId="ADAL" clId="{852313AC-6DE2-4439-A7FB-4A4D36AF8136}" dt="2024-09-09T15:45:16.141" v="129" actId="207"/>
          <ac:spMkLst>
            <pc:docMk/>
            <pc:sldMk cId="616896624" sldId="269"/>
            <ac:spMk id="2" creationId="{00000000-0000-0000-0000-000000000000}"/>
          </ac:spMkLst>
        </pc:spChg>
        <pc:spChg chg="mod">
          <ac:chgData name="Maluski, Mike" userId="b20de600-0f19-4a17-b2c9-d0ec0f13094d" providerId="ADAL" clId="{852313AC-6DE2-4439-A7FB-4A4D36AF8136}" dt="2024-09-09T15:45:40.277" v="132" actId="207"/>
          <ac:spMkLst>
            <pc:docMk/>
            <pc:sldMk cId="616896624" sldId="269"/>
            <ac:spMk id="3" creationId="{00000000-0000-0000-0000-000000000000}"/>
          </ac:spMkLst>
        </pc:spChg>
        <pc:spChg chg="mod">
          <ac:chgData name="Maluski, Mike" userId="b20de600-0f19-4a17-b2c9-d0ec0f13094d" providerId="ADAL" clId="{852313AC-6DE2-4439-A7FB-4A4D36AF8136}" dt="2024-09-10T14:17:58.320" v="246" actId="20577"/>
          <ac:spMkLst>
            <pc:docMk/>
            <pc:sldMk cId="616896624" sldId="269"/>
            <ac:spMk id="4" creationId="{00000000-0000-0000-0000-000000000000}"/>
          </ac:spMkLst>
        </pc:spChg>
      </pc:sldChg>
      <pc:sldChg chg="modSp del mod">
        <pc:chgData name="Maluski, Mike" userId="b20de600-0f19-4a17-b2c9-d0ec0f13094d" providerId="ADAL" clId="{852313AC-6DE2-4439-A7FB-4A4D36AF8136}" dt="2024-09-10T14:19:10.828" v="247" actId="2696"/>
        <pc:sldMkLst>
          <pc:docMk/>
          <pc:sldMk cId="3231359410" sldId="270"/>
        </pc:sldMkLst>
        <pc:spChg chg="mod">
          <ac:chgData name="Maluski, Mike" userId="b20de600-0f19-4a17-b2c9-d0ec0f13094d" providerId="ADAL" clId="{852313AC-6DE2-4439-A7FB-4A4D36AF8136}" dt="2024-09-09T15:46:11.831" v="135" actId="207"/>
          <ac:spMkLst>
            <pc:docMk/>
            <pc:sldMk cId="3231359410" sldId="270"/>
            <ac:spMk id="2" creationId="{00000000-0000-0000-0000-000000000000}"/>
          </ac:spMkLst>
        </pc:spChg>
        <pc:spChg chg="mod">
          <ac:chgData name="Maluski, Mike" userId="b20de600-0f19-4a17-b2c9-d0ec0f13094d" providerId="ADAL" clId="{852313AC-6DE2-4439-A7FB-4A4D36AF8136}" dt="2024-09-05T17:58:55.126" v="108"/>
          <ac:spMkLst>
            <pc:docMk/>
            <pc:sldMk cId="3231359410" sldId="270"/>
            <ac:spMk id="4" creationId="{00000000-0000-0000-0000-000000000000}"/>
          </ac:spMkLst>
        </pc:spChg>
        <pc:spChg chg="mod">
          <ac:chgData name="Maluski, Mike" userId="b20de600-0f19-4a17-b2c9-d0ec0f13094d" providerId="ADAL" clId="{852313AC-6DE2-4439-A7FB-4A4D36AF8136}" dt="2024-09-05T17:58:55.126" v="108"/>
          <ac:spMkLst>
            <pc:docMk/>
            <pc:sldMk cId="3231359410" sldId="270"/>
            <ac:spMk id="5" creationId="{00000000-0000-0000-0000-000000000000}"/>
          </ac:spMkLst>
        </pc:spChg>
        <pc:spChg chg="mod">
          <ac:chgData name="Maluski, Mike" userId="b20de600-0f19-4a17-b2c9-d0ec0f13094d" providerId="ADAL" clId="{852313AC-6DE2-4439-A7FB-4A4D36AF8136}" dt="2024-09-05T17:58:55.328" v="111" actId="27636"/>
          <ac:spMkLst>
            <pc:docMk/>
            <pc:sldMk cId="3231359410" sldId="270"/>
            <ac:spMk id="6" creationId="{00000000-0000-0000-0000-000000000000}"/>
          </ac:spMkLst>
        </pc:spChg>
        <pc:spChg chg="mod">
          <ac:chgData name="Maluski, Mike" userId="b20de600-0f19-4a17-b2c9-d0ec0f13094d" providerId="ADAL" clId="{852313AC-6DE2-4439-A7FB-4A4D36AF8136}" dt="2024-09-09T15:46:17.313" v="136" actId="207"/>
          <ac:spMkLst>
            <pc:docMk/>
            <pc:sldMk cId="3231359410" sldId="270"/>
            <ac:spMk id="8" creationId="{00000000-0000-0000-0000-000000000000}"/>
          </ac:spMkLst>
        </pc:spChg>
      </pc:sldChg>
      <pc:sldChg chg="delSp modSp mod delDesignElem">
        <pc:chgData name="Maluski, Mike" userId="b20de600-0f19-4a17-b2c9-d0ec0f13094d" providerId="ADAL" clId="{852313AC-6DE2-4439-A7FB-4A4D36AF8136}" dt="2024-09-10T14:23:37.978" v="259" actId="20577"/>
        <pc:sldMkLst>
          <pc:docMk/>
          <pc:sldMk cId="3941189185" sldId="271"/>
        </pc:sldMkLst>
        <pc:spChg chg="mod">
          <ac:chgData name="Maluski, Mike" userId="b20de600-0f19-4a17-b2c9-d0ec0f13094d" providerId="ADAL" clId="{852313AC-6DE2-4439-A7FB-4A4D36AF8136}" dt="2024-09-09T15:50:13.760" v="163" actId="207"/>
          <ac:spMkLst>
            <pc:docMk/>
            <pc:sldMk cId="3941189185" sldId="271"/>
            <ac:spMk id="2" creationId="{00000000-0000-0000-0000-000000000000}"/>
          </ac:spMkLst>
        </pc:spChg>
        <pc:spChg chg="mod">
          <ac:chgData name="Maluski, Mike" userId="b20de600-0f19-4a17-b2c9-d0ec0f13094d" providerId="ADAL" clId="{852313AC-6DE2-4439-A7FB-4A4D36AF8136}" dt="2024-09-10T14:23:37.978" v="259" actId="20577"/>
          <ac:spMkLst>
            <pc:docMk/>
            <pc:sldMk cId="3941189185" sldId="271"/>
            <ac:spMk id="3" creationId="{00000000-0000-0000-0000-000000000000}"/>
          </ac:spMkLst>
        </pc:spChg>
        <pc:spChg chg="del">
          <ac:chgData name="Maluski, Mike" userId="b20de600-0f19-4a17-b2c9-d0ec0f13094d" providerId="ADAL" clId="{852313AC-6DE2-4439-A7FB-4A4D36AF8136}" dt="2024-09-05T17:58:55.126" v="108"/>
          <ac:spMkLst>
            <pc:docMk/>
            <pc:sldMk cId="3941189185" sldId="271"/>
            <ac:spMk id="9" creationId="{EE4E366E-272A-409E-840F-9A6A64A9E3FF}"/>
          </ac:spMkLst>
        </pc:spChg>
        <pc:spChg chg="del">
          <ac:chgData name="Maluski, Mike" userId="b20de600-0f19-4a17-b2c9-d0ec0f13094d" providerId="ADAL" clId="{852313AC-6DE2-4439-A7FB-4A4D36AF8136}" dt="2024-09-05T17:58:55.126" v="108"/>
          <ac:spMkLst>
            <pc:docMk/>
            <pc:sldMk cId="3941189185" sldId="271"/>
            <ac:spMk id="11" creationId="{A721560C-E4AB-4287-A29C-3F6916794CB9}"/>
          </ac:spMkLst>
        </pc:spChg>
        <pc:spChg chg="del">
          <ac:chgData name="Maluski, Mike" userId="b20de600-0f19-4a17-b2c9-d0ec0f13094d" providerId="ADAL" clId="{852313AC-6DE2-4439-A7FB-4A4D36AF8136}" dt="2024-09-05T17:58:55.126" v="108"/>
          <ac:spMkLst>
            <pc:docMk/>
            <pc:sldMk cId="3941189185" sldId="271"/>
            <ac:spMk id="13" creationId="{DF6CFF07-D953-4F9C-9A0E-E0A6AACB6158}"/>
          </ac:spMkLst>
        </pc:spChg>
        <pc:spChg chg="del">
          <ac:chgData name="Maluski, Mike" userId="b20de600-0f19-4a17-b2c9-d0ec0f13094d" providerId="ADAL" clId="{852313AC-6DE2-4439-A7FB-4A4D36AF8136}" dt="2024-09-05T17:58:55.126" v="108"/>
          <ac:spMkLst>
            <pc:docMk/>
            <pc:sldMk cId="3941189185" sldId="271"/>
            <ac:spMk id="15" creationId="{DAA4FEEE-0B5F-41BF-825D-60F9FB089568}"/>
          </ac:spMkLst>
        </pc:spChg>
      </pc:sldChg>
      <pc:sldChg chg="modSp mod">
        <pc:chgData name="Maluski, Mike" userId="b20de600-0f19-4a17-b2c9-d0ec0f13094d" providerId="ADAL" clId="{852313AC-6DE2-4439-A7FB-4A4D36AF8136}" dt="2024-09-09T15:52:31.864" v="205" actId="20577"/>
        <pc:sldMkLst>
          <pc:docMk/>
          <pc:sldMk cId="2138861553" sldId="272"/>
        </pc:sldMkLst>
        <pc:spChg chg="mod">
          <ac:chgData name="Maluski, Mike" userId="b20de600-0f19-4a17-b2c9-d0ec0f13094d" providerId="ADAL" clId="{852313AC-6DE2-4439-A7FB-4A4D36AF8136}" dt="2024-09-09T15:52:21.683" v="197" actId="207"/>
          <ac:spMkLst>
            <pc:docMk/>
            <pc:sldMk cId="2138861553" sldId="272"/>
            <ac:spMk id="2" creationId="{00000000-0000-0000-0000-000000000000}"/>
          </ac:spMkLst>
        </pc:spChg>
        <pc:spChg chg="mod">
          <ac:chgData name="Maluski, Mike" userId="b20de600-0f19-4a17-b2c9-d0ec0f13094d" providerId="ADAL" clId="{852313AC-6DE2-4439-A7FB-4A4D36AF8136}" dt="2024-09-09T15:52:31.864" v="205" actId="20577"/>
          <ac:spMkLst>
            <pc:docMk/>
            <pc:sldMk cId="2138861553" sldId="272"/>
            <ac:spMk id="4" creationId="{00000000-0000-0000-0000-000000000000}"/>
          </ac:spMkLst>
        </pc:spChg>
        <pc:picChg chg="mod">
          <ac:chgData name="Maluski, Mike" userId="b20de600-0f19-4a17-b2c9-d0ec0f13094d" providerId="ADAL" clId="{852313AC-6DE2-4439-A7FB-4A4D36AF8136}" dt="2024-09-05T17:58:55.126" v="108"/>
          <ac:picMkLst>
            <pc:docMk/>
            <pc:sldMk cId="2138861553" sldId="272"/>
            <ac:picMk id="5" creationId="{00000000-0000-0000-0000-000000000000}"/>
          </ac:picMkLst>
        </pc:picChg>
      </pc:sldChg>
      <pc:sldChg chg="modSp mod">
        <pc:chgData name="Maluski, Mike" userId="b20de600-0f19-4a17-b2c9-d0ec0f13094d" providerId="ADAL" clId="{852313AC-6DE2-4439-A7FB-4A4D36AF8136}" dt="2024-09-09T15:48:19.883" v="150" actId="14100"/>
        <pc:sldMkLst>
          <pc:docMk/>
          <pc:sldMk cId="541879044" sldId="273"/>
        </pc:sldMkLst>
        <pc:spChg chg="mod">
          <ac:chgData name="Maluski, Mike" userId="b20de600-0f19-4a17-b2c9-d0ec0f13094d" providerId="ADAL" clId="{852313AC-6DE2-4439-A7FB-4A4D36AF8136}" dt="2024-09-09T15:47:54.999" v="146" actId="207"/>
          <ac:spMkLst>
            <pc:docMk/>
            <pc:sldMk cId="541879044" sldId="273"/>
            <ac:spMk id="2" creationId="{00000000-0000-0000-0000-000000000000}"/>
          </ac:spMkLst>
        </pc:spChg>
        <pc:spChg chg="mod">
          <ac:chgData name="Maluski, Mike" userId="b20de600-0f19-4a17-b2c9-d0ec0f13094d" providerId="ADAL" clId="{852313AC-6DE2-4439-A7FB-4A4D36AF8136}" dt="2024-09-09T15:48:12.426" v="149" actId="207"/>
          <ac:spMkLst>
            <pc:docMk/>
            <pc:sldMk cId="541879044" sldId="273"/>
            <ac:spMk id="4" creationId="{00000000-0000-0000-0000-000000000000}"/>
          </ac:spMkLst>
        </pc:spChg>
        <pc:spChg chg="mod">
          <ac:chgData name="Maluski, Mike" userId="b20de600-0f19-4a17-b2c9-d0ec0f13094d" providerId="ADAL" clId="{852313AC-6DE2-4439-A7FB-4A4D36AF8136}" dt="2024-09-09T15:48:19.883" v="150" actId="14100"/>
          <ac:spMkLst>
            <pc:docMk/>
            <pc:sldMk cId="541879044" sldId="273"/>
            <ac:spMk id="6" creationId="{00000000-0000-0000-0000-000000000000}"/>
          </ac:spMkLst>
        </pc:spChg>
        <pc:spChg chg="mod">
          <ac:chgData name="Maluski, Mike" userId="b20de600-0f19-4a17-b2c9-d0ec0f13094d" providerId="ADAL" clId="{852313AC-6DE2-4439-A7FB-4A4D36AF8136}" dt="2024-09-09T15:48:02.506" v="147" actId="207"/>
          <ac:spMkLst>
            <pc:docMk/>
            <pc:sldMk cId="541879044" sldId="273"/>
            <ac:spMk id="8" creationId="{00000000-0000-0000-0000-000000000000}"/>
          </ac:spMkLst>
        </pc:spChg>
      </pc:sldChg>
      <pc:sldChg chg="modSp mod">
        <pc:chgData name="Maluski, Mike" userId="b20de600-0f19-4a17-b2c9-d0ec0f13094d" providerId="ADAL" clId="{852313AC-6DE2-4439-A7FB-4A4D36AF8136}" dt="2024-09-09T15:49:39.062" v="160" actId="207"/>
        <pc:sldMkLst>
          <pc:docMk/>
          <pc:sldMk cId="411518219" sldId="274"/>
        </pc:sldMkLst>
        <pc:spChg chg="mod">
          <ac:chgData name="Maluski, Mike" userId="b20de600-0f19-4a17-b2c9-d0ec0f13094d" providerId="ADAL" clId="{852313AC-6DE2-4439-A7FB-4A4D36AF8136}" dt="2024-09-09T15:49:39.062" v="160" actId="207"/>
          <ac:spMkLst>
            <pc:docMk/>
            <pc:sldMk cId="411518219" sldId="274"/>
            <ac:spMk id="2" creationId="{00000000-0000-0000-0000-000000000000}"/>
          </ac:spMkLst>
        </pc:spChg>
        <pc:spChg chg="mod">
          <ac:chgData name="Maluski, Mike" userId="b20de600-0f19-4a17-b2c9-d0ec0f13094d" providerId="ADAL" clId="{852313AC-6DE2-4439-A7FB-4A4D36AF8136}" dt="2024-09-09T15:49:30.600" v="158" actId="207"/>
          <ac:spMkLst>
            <pc:docMk/>
            <pc:sldMk cId="411518219" sldId="274"/>
            <ac:spMk id="3" creationId="{00000000-0000-0000-0000-000000000000}"/>
          </ac:spMkLst>
        </pc:spChg>
      </pc:sldChg>
      <pc:sldChg chg="modSp mod">
        <pc:chgData name="Maluski, Mike" userId="b20de600-0f19-4a17-b2c9-d0ec0f13094d" providerId="ADAL" clId="{852313AC-6DE2-4439-A7FB-4A4D36AF8136}" dt="2024-09-09T15:47:01.611" v="139" actId="207"/>
        <pc:sldMkLst>
          <pc:docMk/>
          <pc:sldMk cId="3560349849" sldId="276"/>
        </pc:sldMkLst>
        <pc:spChg chg="mod">
          <ac:chgData name="Maluski, Mike" userId="b20de600-0f19-4a17-b2c9-d0ec0f13094d" providerId="ADAL" clId="{852313AC-6DE2-4439-A7FB-4A4D36AF8136}" dt="2024-09-09T15:47:01.611" v="139" actId="207"/>
          <ac:spMkLst>
            <pc:docMk/>
            <pc:sldMk cId="3560349849" sldId="276"/>
            <ac:spMk id="2" creationId="{00000000-0000-0000-0000-000000000000}"/>
          </ac:spMkLst>
        </pc:spChg>
      </pc:sldChg>
      <pc:sldChg chg="modSp mod">
        <pc:chgData name="Maluski, Mike" userId="b20de600-0f19-4a17-b2c9-d0ec0f13094d" providerId="ADAL" clId="{852313AC-6DE2-4439-A7FB-4A4D36AF8136}" dt="2024-09-09T15:46:38.884" v="137" actId="207"/>
        <pc:sldMkLst>
          <pc:docMk/>
          <pc:sldMk cId="425046939" sldId="277"/>
        </pc:sldMkLst>
        <pc:spChg chg="mod">
          <ac:chgData name="Maluski, Mike" userId="b20de600-0f19-4a17-b2c9-d0ec0f13094d" providerId="ADAL" clId="{852313AC-6DE2-4439-A7FB-4A4D36AF8136}" dt="2024-09-09T15:46:38.884" v="137" actId="207"/>
          <ac:spMkLst>
            <pc:docMk/>
            <pc:sldMk cId="425046939" sldId="277"/>
            <ac:spMk id="2" creationId="{00000000-0000-0000-0000-000000000000}"/>
          </ac:spMkLst>
        </pc:spChg>
      </pc:sldChg>
      <pc:sldChg chg="modSp mod">
        <pc:chgData name="Maluski, Mike" userId="b20de600-0f19-4a17-b2c9-d0ec0f13094d" providerId="ADAL" clId="{852313AC-6DE2-4439-A7FB-4A4D36AF8136}" dt="2024-09-10T14:20:16.329" v="255" actId="27636"/>
        <pc:sldMkLst>
          <pc:docMk/>
          <pc:sldMk cId="1035431683" sldId="278"/>
        </pc:sldMkLst>
        <pc:spChg chg="mod">
          <ac:chgData name="Maluski, Mike" userId="b20de600-0f19-4a17-b2c9-d0ec0f13094d" providerId="ADAL" clId="{852313AC-6DE2-4439-A7FB-4A4D36AF8136}" dt="2024-09-09T15:47:15.439" v="140" actId="207"/>
          <ac:spMkLst>
            <pc:docMk/>
            <pc:sldMk cId="1035431683" sldId="278"/>
            <ac:spMk id="2" creationId="{00000000-0000-0000-0000-000000000000}"/>
          </ac:spMkLst>
        </pc:spChg>
        <pc:spChg chg="mod">
          <ac:chgData name="Maluski, Mike" userId="b20de600-0f19-4a17-b2c9-d0ec0f13094d" providerId="ADAL" clId="{852313AC-6DE2-4439-A7FB-4A4D36AF8136}" dt="2024-09-10T14:20:16.329" v="255" actId="27636"/>
          <ac:spMkLst>
            <pc:docMk/>
            <pc:sldMk cId="1035431683" sldId="278"/>
            <ac:spMk id="3" creationId="{00000000-0000-0000-0000-000000000000}"/>
          </ac:spMkLst>
        </pc:spChg>
      </pc:sldChg>
      <pc:sldChg chg="modSp mod">
        <pc:chgData name="Maluski, Mike" userId="b20de600-0f19-4a17-b2c9-d0ec0f13094d" providerId="ADAL" clId="{852313AC-6DE2-4439-A7FB-4A4D36AF8136}" dt="2024-09-09T15:47:28.920" v="142" actId="207"/>
        <pc:sldMkLst>
          <pc:docMk/>
          <pc:sldMk cId="1436555727" sldId="280"/>
        </pc:sldMkLst>
        <pc:spChg chg="mod">
          <ac:chgData name="Maluski, Mike" userId="b20de600-0f19-4a17-b2c9-d0ec0f13094d" providerId="ADAL" clId="{852313AC-6DE2-4439-A7FB-4A4D36AF8136}" dt="2024-09-05T17:58:55.126" v="108"/>
          <ac:spMkLst>
            <pc:docMk/>
            <pc:sldMk cId="1436555727" sldId="280"/>
            <ac:spMk id="2" creationId="{00000000-0000-0000-0000-000000000000}"/>
          </ac:spMkLst>
        </pc:spChg>
        <pc:spChg chg="mod">
          <ac:chgData name="Maluski, Mike" userId="b20de600-0f19-4a17-b2c9-d0ec0f13094d" providerId="ADAL" clId="{852313AC-6DE2-4439-A7FB-4A4D36AF8136}" dt="2024-09-09T15:47:28.920" v="142" actId="207"/>
          <ac:spMkLst>
            <pc:docMk/>
            <pc:sldMk cId="1436555727" sldId="280"/>
            <ac:spMk id="3" creationId="{00000000-0000-0000-0000-000000000000}"/>
          </ac:spMkLst>
        </pc:spChg>
      </pc:sldChg>
      <pc:sldChg chg="modSp mod">
        <pc:chgData name="Maluski, Mike" userId="b20de600-0f19-4a17-b2c9-d0ec0f13094d" providerId="ADAL" clId="{852313AC-6DE2-4439-A7FB-4A4D36AF8136}" dt="2024-09-09T15:47:46.697" v="145" actId="207"/>
        <pc:sldMkLst>
          <pc:docMk/>
          <pc:sldMk cId="1725435624" sldId="281"/>
        </pc:sldMkLst>
        <pc:spChg chg="mod">
          <ac:chgData name="Maluski, Mike" userId="b20de600-0f19-4a17-b2c9-d0ec0f13094d" providerId="ADAL" clId="{852313AC-6DE2-4439-A7FB-4A4D36AF8136}" dt="2024-09-09T15:47:42.122" v="144" actId="207"/>
          <ac:spMkLst>
            <pc:docMk/>
            <pc:sldMk cId="1725435624" sldId="281"/>
            <ac:spMk id="2" creationId="{00000000-0000-0000-0000-000000000000}"/>
          </ac:spMkLst>
        </pc:spChg>
        <pc:spChg chg="mod">
          <ac:chgData name="Maluski, Mike" userId="b20de600-0f19-4a17-b2c9-d0ec0f13094d" providerId="ADAL" clId="{852313AC-6DE2-4439-A7FB-4A4D36AF8136}" dt="2024-09-09T15:47:46.697" v="145" actId="207"/>
          <ac:spMkLst>
            <pc:docMk/>
            <pc:sldMk cId="1725435624" sldId="281"/>
            <ac:spMk id="3" creationId="{00000000-0000-0000-0000-000000000000}"/>
          </ac:spMkLst>
        </pc:spChg>
      </pc:sldChg>
      <pc:sldChg chg="modSp">
        <pc:chgData name="Maluski, Mike" userId="b20de600-0f19-4a17-b2c9-d0ec0f13094d" providerId="ADAL" clId="{852313AC-6DE2-4439-A7FB-4A4D36AF8136}" dt="2024-09-05T17:58:55.126" v="108"/>
        <pc:sldMkLst>
          <pc:docMk/>
          <pc:sldMk cId="1339379850" sldId="282"/>
        </pc:sldMkLst>
        <pc:spChg chg="mod">
          <ac:chgData name="Maluski, Mike" userId="b20de600-0f19-4a17-b2c9-d0ec0f13094d" providerId="ADAL" clId="{852313AC-6DE2-4439-A7FB-4A4D36AF8136}" dt="2024-09-05T17:58:55.126" v="108"/>
          <ac:spMkLst>
            <pc:docMk/>
            <pc:sldMk cId="1339379850" sldId="282"/>
            <ac:spMk id="2" creationId="{00000000-0000-0000-0000-000000000000}"/>
          </ac:spMkLst>
        </pc:spChg>
        <pc:spChg chg="mod">
          <ac:chgData name="Maluski, Mike" userId="b20de600-0f19-4a17-b2c9-d0ec0f13094d" providerId="ADAL" clId="{852313AC-6DE2-4439-A7FB-4A4D36AF8136}" dt="2024-09-05T17:58:55.126" v="108"/>
          <ac:spMkLst>
            <pc:docMk/>
            <pc:sldMk cId="1339379850" sldId="282"/>
            <ac:spMk id="3" creationId="{00000000-0000-0000-0000-000000000000}"/>
          </ac:spMkLst>
        </pc:spChg>
      </pc:sldChg>
      <pc:sldChg chg="modSp mod">
        <pc:chgData name="Maluski, Mike" userId="b20de600-0f19-4a17-b2c9-d0ec0f13094d" providerId="ADAL" clId="{852313AC-6DE2-4439-A7FB-4A4D36AF8136}" dt="2024-09-09T15:49:53.506" v="162" actId="207"/>
        <pc:sldMkLst>
          <pc:docMk/>
          <pc:sldMk cId="3427671899" sldId="284"/>
        </pc:sldMkLst>
        <pc:spChg chg="mod">
          <ac:chgData name="Maluski, Mike" userId="b20de600-0f19-4a17-b2c9-d0ec0f13094d" providerId="ADAL" clId="{852313AC-6DE2-4439-A7FB-4A4D36AF8136}" dt="2024-09-09T15:49:49.687" v="161" actId="207"/>
          <ac:spMkLst>
            <pc:docMk/>
            <pc:sldMk cId="3427671899" sldId="284"/>
            <ac:spMk id="2" creationId="{00000000-0000-0000-0000-000000000000}"/>
          </ac:spMkLst>
        </pc:spChg>
        <pc:spChg chg="mod">
          <ac:chgData name="Maluski, Mike" userId="b20de600-0f19-4a17-b2c9-d0ec0f13094d" providerId="ADAL" clId="{852313AC-6DE2-4439-A7FB-4A4D36AF8136}" dt="2024-09-09T15:49:53.506" v="162" actId="207"/>
          <ac:spMkLst>
            <pc:docMk/>
            <pc:sldMk cId="3427671899" sldId="284"/>
            <ac:spMk id="3" creationId="{00000000-0000-0000-0000-000000000000}"/>
          </ac:spMkLst>
        </pc:spChg>
      </pc:sldChg>
      <pc:sldChg chg="modSp mod">
        <pc:chgData name="Maluski, Mike" userId="b20de600-0f19-4a17-b2c9-d0ec0f13094d" providerId="ADAL" clId="{852313AC-6DE2-4439-A7FB-4A4D36AF8136}" dt="2024-09-09T15:49:14.278" v="156" actId="207"/>
        <pc:sldMkLst>
          <pc:docMk/>
          <pc:sldMk cId="2594032487" sldId="285"/>
        </pc:sldMkLst>
        <pc:spChg chg="mod">
          <ac:chgData name="Maluski, Mike" userId="b20de600-0f19-4a17-b2c9-d0ec0f13094d" providerId="ADAL" clId="{852313AC-6DE2-4439-A7FB-4A4D36AF8136}" dt="2024-09-09T15:49:14.278" v="156" actId="207"/>
          <ac:spMkLst>
            <pc:docMk/>
            <pc:sldMk cId="2594032487" sldId="285"/>
            <ac:spMk id="2" creationId="{00000000-0000-0000-0000-000000000000}"/>
          </ac:spMkLst>
        </pc:spChg>
      </pc:sldChg>
      <pc:sldChg chg="modSp mod">
        <pc:chgData name="Maluski, Mike" userId="b20de600-0f19-4a17-b2c9-d0ec0f13094d" providerId="ADAL" clId="{852313AC-6DE2-4439-A7FB-4A4D36AF8136}" dt="2024-09-09T15:52:57.717" v="206" actId="207"/>
        <pc:sldMkLst>
          <pc:docMk/>
          <pc:sldMk cId="3413381296" sldId="286"/>
        </pc:sldMkLst>
        <pc:spChg chg="mod">
          <ac:chgData name="Maluski, Mike" userId="b20de600-0f19-4a17-b2c9-d0ec0f13094d" providerId="ADAL" clId="{852313AC-6DE2-4439-A7FB-4A4D36AF8136}" dt="2024-09-09T15:52:57.717" v="206" actId="207"/>
          <ac:spMkLst>
            <pc:docMk/>
            <pc:sldMk cId="3413381296" sldId="286"/>
            <ac:spMk id="2" creationId="{00000000-0000-0000-0000-000000000000}"/>
          </ac:spMkLst>
        </pc:spChg>
      </pc:sldChg>
      <pc:sldChg chg="modSp mod">
        <pc:chgData name="Maluski, Mike" userId="b20de600-0f19-4a17-b2c9-d0ec0f13094d" providerId="ADAL" clId="{852313AC-6DE2-4439-A7FB-4A4D36AF8136}" dt="2024-09-09T15:51:10.198" v="169" actId="207"/>
        <pc:sldMkLst>
          <pc:docMk/>
          <pc:sldMk cId="1347417654" sldId="288"/>
        </pc:sldMkLst>
        <pc:spChg chg="mod">
          <ac:chgData name="Maluski, Mike" userId="b20de600-0f19-4a17-b2c9-d0ec0f13094d" providerId="ADAL" clId="{852313AC-6DE2-4439-A7FB-4A4D36AF8136}" dt="2024-09-09T15:51:00.346" v="167" actId="207"/>
          <ac:spMkLst>
            <pc:docMk/>
            <pc:sldMk cId="1347417654" sldId="288"/>
            <ac:spMk id="180" creationId="{00000000-0000-0000-0000-000000000000}"/>
          </ac:spMkLst>
        </pc:spChg>
        <pc:spChg chg="mod">
          <ac:chgData name="Maluski, Mike" userId="b20de600-0f19-4a17-b2c9-d0ec0f13094d" providerId="ADAL" clId="{852313AC-6DE2-4439-A7FB-4A4D36AF8136}" dt="2024-09-09T15:51:10.198" v="169" actId="207"/>
          <ac:spMkLst>
            <pc:docMk/>
            <pc:sldMk cId="1347417654" sldId="288"/>
            <ac:spMk id="181" creationId="{00000000-0000-0000-0000-000000000000}"/>
          </ac:spMkLst>
        </pc:spChg>
      </pc:sldChg>
      <pc:sldChg chg="modSp mod">
        <pc:chgData name="Maluski, Mike" userId="b20de600-0f19-4a17-b2c9-d0ec0f13094d" providerId="ADAL" clId="{852313AC-6DE2-4439-A7FB-4A4D36AF8136}" dt="2024-09-10T14:19:50.929" v="253" actId="14100"/>
        <pc:sldMkLst>
          <pc:docMk/>
          <pc:sldMk cId="3328230624" sldId="289"/>
        </pc:sldMkLst>
        <pc:spChg chg="mod">
          <ac:chgData name="Maluski, Mike" userId="b20de600-0f19-4a17-b2c9-d0ec0f13094d" providerId="ADAL" clId="{852313AC-6DE2-4439-A7FB-4A4D36AF8136}" dt="2024-09-10T14:19:31.991" v="252" actId="20577"/>
          <ac:spMkLst>
            <pc:docMk/>
            <pc:sldMk cId="3328230624" sldId="289"/>
            <ac:spMk id="186" creationId="{00000000-0000-0000-0000-000000000000}"/>
          </ac:spMkLst>
        </pc:spChg>
        <pc:picChg chg="mod">
          <ac:chgData name="Maluski, Mike" userId="b20de600-0f19-4a17-b2c9-d0ec0f13094d" providerId="ADAL" clId="{852313AC-6DE2-4439-A7FB-4A4D36AF8136}" dt="2024-09-10T14:19:50.929" v="253" actId="14100"/>
          <ac:picMkLst>
            <pc:docMk/>
            <pc:sldMk cId="3328230624" sldId="289"/>
            <ac:picMk id="187" creationId="{00000000-0000-0000-0000-000000000000}"/>
          </ac:picMkLst>
        </pc:picChg>
      </pc:sldChg>
      <pc:sldChg chg="modSp mod">
        <pc:chgData name="Maluski, Mike" userId="b20de600-0f19-4a17-b2c9-d0ec0f13094d" providerId="ADAL" clId="{852313AC-6DE2-4439-A7FB-4A4D36AF8136}" dt="2024-09-05T17:58:55.277" v="110" actId="27636"/>
        <pc:sldMkLst>
          <pc:docMk/>
          <pc:sldMk cId="3325710919" sldId="290"/>
        </pc:sldMkLst>
        <pc:spChg chg="mod">
          <ac:chgData name="Maluski, Mike" userId="b20de600-0f19-4a17-b2c9-d0ec0f13094d" providerId="ADAL" clId="{852313AC-6DE2-4439-A7FB-4A4D36AF8136}" dt="2024-09-05T17:58:55.277" v="110" actId="27636"/>
          <ac:spMkLst>
            <pc:docMk/>
            <pc:sldMk cId="3325710919" sldId="290"/>
            <ac:spMk id="2" creationId="{F7A54EBE-6860-7331-C050-AE4DD8AA1BCD}"/>
          </ac:spMkLst>
        </pc:spChg>
      </pc:sldChg>
      <pc:sldChg chg="modSp mod">
        <pc:chgData name="Maluski, Mike" userId="b20de600-0f19-4a17-b2c9-d0ec0f13094d" providerId="ADAL" clId="{852313AC-6DE2-4439-A7FB-4A4D36AF8136}" dt="2024-09-09T15:56:06.501" v="215" actId="207"/>
        <pc:sldMkLst>
          <pc:docMk/>
          <pc:sldMk cId="1708518022" sldId="292"/>
        </pc:sldMkLst>
        <pc:spChg chg="mod">
          <ac:chgData name="Maluski, Mike" userId="b20de600-0f19-4a17-b2c9-d0ec0f13094d" providerId="ADAL" clId="{852313AC-6DE2-4439-A7FB-4A4D36AF8136}" dt="2024-09-09T15:56:06.501" v="215" actId="207"/>
          <ac:spMkLst>
            <pc:docMk/>
            <pc:sldMk cId="1708518022" sldId="292"/>
            <ac:spMk id="2" creationId="{E3969535-ACD9-4664-B064-079C66146754}"/>
          </ac:spMkLst>
        </pc:spChg>
      </pc:sldChg>
      <pc:sldChg chg="modSp mod">
        <pc:chgData name="Maluski, Mike" userId="b20de600-0f19-4a17-b2c9-d0ec0f13094d" providerId="ADAL" clId="{852313AC-6DE2-4439-A7FB-4A4D36AF8136}" dt="2024-09-10T14:17:42.473" v="240" actId="255"/>
        <pc:sldMkLst>
          <pc:docMk/>
          <pc:sldMk cId="1599102839" sldId="293"/>
        </pc:sldMkLst>
        <pc:spChg chg="mod">
          <ac:chgData name="Maluski, Mike" userId="b20de600-0f19-4a17-b2c9-d0ec0f13094d" providerId="ADAL" clId="{852313AC-6DE2-4439-A7FB-4A4D36AF8136}" dt="2024-09-09T15:44:47.663" v="126" actId="207"/>
          <ac:spMkLst>
            <pc:docMk/>
            <pc:sldMk cId="1599102839" sldId="293"/>
            <ac:spMk id="2" creationId="{1D0484D7-6A2C-5823-134E-D098F66BE308}"/>
          </ac:spMkLst>
        </pc:spChg>
        <pc:spChg chg="mod">
          <ac:chgData name="Maluski, Mike" userId="b20de600-0f19-4a17-b2c9-d0ec0f13094d" providerId="ADAL" clId="{852313AC-6DE2-4439-A7FB-4A4D36AF8136}" dt="2024-09-10T14:17:42.473" v="240" actId="255"/>
          <ac:spMkLst>
            <pc:docMk/>
            <pc:sldMk cId="1599102839" sldId="293"/>
            <ac:spMk id="3" creationId="{84E30CFE-0F2B-DB75-C8EC-DBAF0441DB24}"/>
          </ac:spMkLst>
        </pc:spChg>
      </pc:sldChg>
      <pc:sldChg chg="delSp modSp mod delDesignElem">
        <pc:chgData name="Maluski, Mike" userId="b20de600-0f19-4a17-b2c9-d0ec0f13094d" providerId="ADAL" clId="{852313AC-6DE2-4439-A7FB-4A4D36AF8136}" dt="2024-09-09T15:56:19.376" v="216" actId="207"/>
        <pc:sldMkLst>
          <pc:docMk/>
          <pc:sldMk cId="4018258372" sldId="294"/>
        </pc:sldMkLst>
        <pc:spChg chg="mod">
          <ac:chgData name="Maluski, Mike" userId="b20de600-0f19-4a17-b2c9-d0ec0f13094d" providerId="ADAL" clId="{852313AC-6DE2-4439-A7FB-4A4D36AF8136}" dt="2024-09-09T15:50:28.426" v="164" actId="207"/>
          <ac:spMkLst>
            <pc:docMk/>
            <pc:sldMk cId="4018258372" sldId="294"/>
            <ac:spMk id="2" creationId="{AF99EC34-AF17-88A9-7531-3C73265654DE}"/>
          </ac:spMkLst>
        </pc:spChg>
        <pc:spChg chg="mod">
          <ac:chgData name="Maluski, Mike" userId="b20de600-0f19-4a17-b2c9-d0ec0f13094d" providerId="ADAL" clId="{852313AC-6DE2-4439-A7FB-4A4D36AF8136}" dt="2024-09-09T15:56:19.376" v="216" actId="207"/>
          <ac:spMkLst>
            <pc:docMk/>
            <pc:sldMk cId="4018258372" sldId="294"/>
            <ac:spMk id="3" creationId="{3C66B3F9-6BCE-A8CD-0D2B-75A1F88B1232}"/>
          </ac:spMkLst>
        </pc:spChg>
        <pc:spChg chg="del">
          <ac:chgData name="Maluski, Mike" userId="b20de600-0f19-4a17-b2c9-d0ec0f13094d" providerId="ADAL" clId="{852313AC-6DE2-4439-A7FB-4A4D36AF8136}" dt="2024-09-05T17:58:55.126" v="108"/>
          <ac:spMkLst>
            <pc:docMk/>
            <pc:sldMk cId="4018258372" sldId="294"/>
            <ac:spMk id="2060" creationId="{D42CF425-7213-4F89-B0FF-4C2BDDD9C680}"/>
          </ac:spMkLst>
        </pc:spChg>
        <pc:spChg chg="del">
          <ac:chgData name="Maluski, Mike" userId="b20de600-0f19-4a17-b2c9-d0ec0f13094d" providerId="ADAL" clId="{852313AC-6DE2-4439-A7FB-4A4D36AF8136}" dt="2024-09-05T17:58:55.126" v="108"/>
          <ac:spMkLst>
            <pc:docMk/>
            <pc:sldMk cId="4018258372" sldId="294"/>
            <ac:spMk id="2066" creationId="{202A25CB-1ED1-4C87-AB49-8D3BC684D1CE}"/>
          </ac:spMkLst>
        </pc:spChg>
        <pc:spChg chg="del">
          <ac:chgData name="Maluski, Mike" userId="b20de600-0f19-4a17-b2c9-d0ec0f13094d" providerId="ADAL" clId="{852313AC-6DE2-4439-A7FB-4A4D36AF8136}" dt="2024-09-05T17:58:55.126" v="108"/>
          <ac:spMkLst>
            <pc:docMk/>
            <pc:sldMk cId="4018258372" sldId="294"/>
            <ac:spMk id="2068" creationId="{C77F74B7-5344-4985-8463-5B8EE7030F16}"/>
          </ac:spMkLst>
        </pc:spChg>
        <pc:spChg chg="del">
          <ac:chgData name="Maluski, Mike" userId="b20de600-0f19-4a17-b2c9-d0ec0f13094d" providerId="ADAL" clId="{852313AC-6DE2-4439-A7FB-4A4D36AF8136}" dt="2024-09-05T17:58:55.126" v="108"/>
          <ac:spMkLst>
            <pc:docMk/>
            <pc:sldMk cId="4018258372" sldId="294"/>
            <ac:spMk id="2070" creationId="{0E38218E-B21F-433A-BB44-F15DE7DC66E9}"/>
          </ac:spMkLst>
        </pc:spChg>
        <pc:spChg chg="del">
          <ac:chgData name="Maluski, Mike" userId="b20de600-0f19-4a17-b2c9-d0ec0f13094d" providerId="ADAL" clId="{852313AC-6DE2-4439-A7FB-4A4D36AF8136}" dt="2024-09-05T17:58:55.126" v="108"/>
          <ac:spMkLst>
            <pc:docMk/>
            <pc:sldMk cId="4018258372" sldId="294"/>
            <ac:spMk id="2072" creationId="{080DD7D4-CD57-4577-ACCC-43E1C72F77B9}"/>
          </ac:spMkLst>
        </pc:spChg>
        <pc:picChg chg="del">
          <ac:chgData name="Maluski, Mike" userId="b20de600-0f19-4a17-b2c9-d0ec0f13094d" providerId="ADAL" clId="{852313AC-6DE2-4439-A7FB-4A4D36AF8136}" dt="2024-09-05T17:58:55.126" v="108"/>
          <ac:picMkLst>
            <pc:docMk/>
            <pc:sldMk cId="4018258372" sldId="294"/>
            <ac:picMk id="2056" creationId="{412E3267-7ABE-412B-8580-47EC0D1F61FE}"/>
          </ac:picMkLst>
        </pc:picChg>
        <pc:picChg chg="del">
          <ac:chgData name="Maluski, Mike" userId="b20de600-0f19-4a17-b2c9-d0ec0f13094d" providerId="ADAL" clId="{852313AC-6DE2-4439-A7FB-4A4D36AF8136}" dt="2024-09-05T17:58:55.126" v="108"/>
          <ac:picMkLst>
            <pc:docMk/>
            <pc:sldMk cId="4018258372" sldId="294"/>
            <ac:picMk id="2058" creationId="{20B62C5A-2250-4380-AB23-DB87446CCED0}"/>
          </ac:picMkLst>
        </pc:picChg>
        <pc:picChg chg="del">
          <ac:chgData name="Maluski, Mike" userId="b20de600-0f19-4a17-b2c9-d0ec0f13094d" providerId="ADAL" clId="{852313AC-6DE2-4439-A7FB-4A4D36AF8136}" dt="2024-09-05T17:58:55.126" v="108"/>
          <ac:picMkLst>
            <pc:docMk/>
            <pc:sldMk cId="4018258372" sldId="294"/>
            <ac:picMk id="2062" creationId="{D35DA97D-88F8-4249-B650-4FC9FD50A382}"/>
          </ac:picMkLst>
        </pc:picChg>
        <pc:picChg chg="del">
          <ac:chgData name="Maluski, Mike" userId="b20de600-0f19-4a17-b2c9-d0ec0f13094d" providerId="ADAL" clId="{852313AC-6DE2-4439-A7FB-4A4D36AF8136}" dt="2024-09-05T17:58:55.126" v="108"/>
          <ac:picMkLst>
            <pc:docMk/>
            <pc:sldMk cId="4018258372" sldId="294"/>
            <ac:picMk id="2064" creationId="{43F38673-6E30-4BAE-AC67-0B283EBF4291}"/>
          </ac:picMkLst>
        </pc:picChg>
      </pc:sldChg>
      <pc:sldChg chg="modSp mod">
        <pc:chgData name="Maluski, Mike" userId="b20de600-0f19-4a17-b2c9-d0ec0f13094d" providerId="ADAL" clId="{852313AC-6DE2-4439-A7FB-4A4D36AF8136}" dt="2024-09-09T15:46:02.326" v="134" actId="207"/>
        <pc:sldMkLst>
          <pc:docMk/>
          <pc:sldMk cId="2214734580" sldId="295"/>
        </pc:sldMkLst>
        <pc:spChg chg="mod">
          <ac:chgData name="Maluski, Mike" userId="b20de600-0f19-4a17-b2c9-d0ec0f13094d" providerId="ADAL" clId="{852313AC-6DE2-4439-A7FB-4A4D36AF8136}" dt="2024-09-09T15:46:02.326" v="134" actId="207"/>
          <ac:spMkLst>
            <pc:docMk/>
            <pc:sldMk cId="2214734580" sldId="295"/>
            <ac:spMk id="2" creationId="{F21A4244-5E4A-9945-2912-EE1834370BFB}"/>
          </ac:spMkLst>
        </pc:spChg>
      </pc:sldChg>
      <pc:sldChg chg="modSp mod">
        <pc:chgData name="Maluski, Mike" userId="b20de600-0f19-4a17-b2c9-d0ec0f13094d" providerId="ADAL" clId="{852313AC-6DE2-4439-A7FB-4A4D36AF8136}" dt="2024-09-10T14:23:23.079" v="257" actId="207"/>
        <pc:sldMkLst>
          <pc:docMk/>
          <pc:sldMk cId="0" sldId="298"/>
        </pc:sldMkLst>
        <pc:spChg chg="mod">
          <ac:chgData name="Maluski, Mike" userId="b20de600-0f19-4a17-b2c9-d0ec0f13094d" providerId="ADAL" clId="{852313AC-6DE2-4439-A7FB-4A4D36AF8136}" dt="2024-09-10T14:23:23.079" v="257" actId="207"/>
          <ac:spMkLst>
            <pc:docMk/>
            <pc:sldMk cId="0" sldId="298"/>
            <ac:spMk id="26626" creationId="{1A77E403-1813-4BA4-5A49-2674D5EB0179}"/>
          </ac:spMkLst>
        </pc:spChg>
      </pc:sldChg>
      <pc:sldChg chg="new del">
        <pc:chgData name="Maluski, Mike" userId="b20de600-0f19-4a17-b2c9-d0ec0f13094d" providerId="ADAL" clId="{852313AC-6DE2-4439-A7FB-4A4D36AF8136}" dt="2024-09-05T17:55:14.384" v="21" actId="2696"/>
        <pc:sldMkLst>
          <pc:docMk/>
          <pc:sldMk cId="3663674724" sldId="298"/>
        </pc:sldMkLst>
      </pc:sldChg>
      <pc:sldMasterChg chg="modSldLayout">
        <pc:chgData name="Maluski, Mike" userId="b20de600-0f19-4a17-b2c9-d0ec0f13094d" providerId="ADAL" clId="{852313AC-6DE2-4439-A7FB-4A4D36AF8136}" dt="2024-09-05T17:58:55.126" v="108"/>
        <pc:sldMasterMkLst>
          <pc:docMk/>
          <pc:sldMasterMk cId="1725641637" sldId="2147483874"/>
        </pc:sldMasterMkLst>
        <pc:sldLayoutChg chg="delSp">
          <pc:chgData name="Maluski, Mike" userId="b20de600-0f19-4a17-b2c9-d0ec0f13094d" providerId="ADAL" clId="{852313AC-6DE2-4439-A7FB-4A4D36AF8136}" dt="2024-09-05T17:58:55.126" v="108"/>
          <pc:sldLayoutMkLst>
            <pc:docMk/>
            <pc:sldMasterMk cId="1725641637" sldId="2147483874"/>
            <pc:sldLayoutMk cId="3997330568" sldId="2147483891"/>
          </pc:sldLayoutMkLst>
          <pc:spChg chg="del">
            <ac:chgData name="Maluski, Mike" userId="b20de600-0f19-4a17-b2c9-d0ec0f13094d" providerId="ADAL" clId="{852313AC-6DE2-4439-A7FB-4A4D36AF8136}" dt="2024-09-05T17:58:55.126" v="108"/>
            <ac:spMkLst>
              <pc:docMk/>
              <pc:sldMasterMk cId="1725641637" sldId="2147483874"/>
              <pc:sldLayoutMk cId="3997330568" sldId="2147483891"/>
              <ac:spMk id="2" creationId="{4D895216-F30B-3B74-3516-9175FD688D32}"/>
            </ac:spMkLst>
          </pc:spChg>
        </pc:sldLayoutChg>
        <pc:sldLayoutChg chg="delSp">
          <pc:chgData name="Maluski, Mike" userId="b20de600-0f19-4a17-b2c9-d0ec0f13094d" providerId="ADAL" clId="{852313AC-6DE2-4439-A7FB-4A4D36AF8136}" dt="2024-09-05T17:58:55.126" v="108"/>
          <pc:sldLayoutMkLst>
            <pc:docMk/>
            <pc:sldMasterMk cId="1725641637" sldId="2147483874"/>
            <pc:sldLayoutMk cId="2488801933" sldId="2147483892"/>
          </pc:sldLayoutMkLst>
          <pc:cxnChg chg="del">
            <ac:chgData name="Maluski, Mike" userId="b20de600-0f19-4a17-b2c9-d0ec0f13094d" providerId="ADAL" clId="{852313AC-6DE2-4439-A7FB-4A4D36AF8136}" dt="2024-09-05T17:58:55.126" v="108"/>
            <ac:cxnSpMkLst>
              <pc:docMk/>
              <pc:sldMasterMk cId="1725641637" sldId="2147483874"/>
              <pc:sldLayoutMk cId="2488801933" sldId="2147483892"/>
              <ac:cxnSpMk id="17" creationId="{00000000-0000-0000-0000-000000000000}"/>
            </ac:cxnSpMkLst>
          </pc:cxnChg>
          <pc:cxnChg chg="del">
            <ac:chgData name="Maluski, Mike" userId="b20de600-0f19-4a17-b2c9-d0ec0f13094d" providerId="ADAL" clId="{852313AC-6DE2-4439-A7FB-4A4D36AF8136}" dt="2024-09-05T17:58:55.126" v="108"/>
            <ac:cxnSpMkLst>
              <pc:docMk/>
              <pc:sldMasterMk cId="1725641637" sldId="2147483874"/>
              <pc:sldLayoutMk cId="2488801933" sldId="2147483892"/>
              <ac:cxnSpMk id="1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757" tIns="46378" rIns="92757" bIns="46378" rtlCol="0"/>
          <a:lstStyle>
            <a:lvl1pPr algn="r">
              <a:defRPr sz="1200"/>
            </a:lvl1pPr>
          </a:lstStyle>
          <a:p>
            <a:fld id="{55FD62A2-DE92-48B2-8689-13BA2547BA58}" type="datetimeFigureOut">
              <a:rPr lang="en-US" smtClean="0"/>
              <a:t>9/10/2024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4"/>
          </a:xfrm>
          <a:prstGeom prst="rect">
            <a:avLst/>
          </a:prstGeom>
        </p:spPr>
        <p:txBody>
          <a:bodyPr vert="horz" lIns="92757" tIns="46378" rIns="92757" bIns="46378" rtlCol="0" anchor="b"/>
          <a:lstStyle>
            <a:lvl1pPr algn="r">
              <a:defRPr sz="1200"/>
            </a:lvl1pPr>
          </a:lstStyle>
          <a:p>
            <a:fld id="{98D5BEE2-D8E4-400F-8D89-D3C5BA529B03}" type="slidenum">
              <a:rPr lang="en-US" smtClean="0"/>
              <a:t>‹#›</a:t>
            </a:fld>
            <a:endParaRPr lang="en-US"/>
          </a:p>
        </p:txBody>
      </p:sp>
    </p:spTree>
    <p:extLst>
      <p:ext uri="{BB962C8B-B14F-4D97-AF65-F5344CB8AC3E}">
        <p14:creationId xmlns:p14="http://schemas.microsoft.com/office/powerpoint/2010/main" val="37688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56594E9-28FB-FBF3-C0FD-B2042094BC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E1BDA05-0E34-4D20-1C33-F991536EE8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1E13A7F9-D94B-E8D7-3094-2537C9115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55650" indent="-290513">
              <a:defRPr sz="2400">
                <a:solidFill>
                  <a:schemeClr val="tx1"/>
                </a:solidFill>
                <a:latin typeface="Symbol" panose="05050102010706020507" pitchFamily="18" charset="2"/>
              </a:defRPr>
            </a:lvl2pPr>
            <a:lvl3pPr marL="1163638" indent="-231775">
              <a:defRPr sz="2400">
                <a:solidFill>
                  <a:schemeClr val="tx1"/>
                </a:solidFill>
                <a:latin typeface="Symbol" panose="05050102010706020507" pitchFamily="18" charset="2"/>
              </a:defRPr>
            </a:lvl3pPr>
            <a:lvl4pPr marL="1630363" indent="-231775">
              <a:defRPr sz="2400">
                <a:solidFill>
                  <a:schemeClr val="tx1"/>
                </a:solidFill>
                <a:latin typeface="Symbol" panose="05050102010706020507" pitchFamily="18" charset="2"/>
              </a:defRPr>
            </a:lvl4pPr>
            <a:lvl5pPr marL="2095500" indent="-231775">
              <a:defRPr sz="2400">
                <a:solidFill>
                  <a:schemeClr val="tx1"/>
                </a:solidFill>
                <a:latin typeface="Symbol" panose="05050102010706020507" pitchFamily="18" charset="2"/>
              </a:defRPr>
            </a:lvl5pPr>
            <a:lvl6pPr marL="2552700" indent="-231775" eaLnBrk="0" fontAlgn="base" hangingPunct="0">
              <a:spcBef>
                <a:spcPct val="0"/>
              </a:spcBef>
              <a:spcAft>
                <a:spcPct val="0"/>
              </a:spcAft>
              <a:defRPr sz="2400">
                <a:solidFill>
                  <a:schemeClr val="tx1"/>
                </a:solidFill>
                <a:latin typeface="Symbol" panose="05050102010706020507" pitchFamily="18" charset="2"/>
              </a:defRPr>
            </a:lvl6pPr>
            <a:lvl7pPr marL="3009900" indent="-231775" eaLnBrk="0" fontAlgn="base" hangingPunct="0">
              <a:spcBef>
                <a:spcPct val="0"/>
              </a:spcBef>
              <a:spcAft>
                <a:spcPct val="0"/>
              </a:spcAft>
              <a:defRPr sz="2400">
                <a:solidFill>
                  <a:schemeClr val="tx1"/>
                </a:solidFill>
                <a:latin typeface="Symbol" panose="05050102010706020507" pitchFamily="18" charset="2"/>
              </a:defRPr>
            </a:lvl7pPr>
            <a:lvl8pPr marL="3467100" indent="-231775" eaLnBrk="0" fontAlgn="base" hangingPunct="0">
              <a:spcBef>
                <a:spcPct val="0"/>
              </a:spcBef>
              <a:spcAft>
                <a:spcPct val="0"/>
              </a:spcAft>
              <a:defRPr sz="2400">
                <a:solidFill>
                  <a:schemeClr val="tx1"/>
                </a:solidFill>
                <a:latin typeface="Symbol" panose="05050102010706020507" pitchFamily="18" charset="2"/>
              </a:defRPr>
            </a:lvl8pPr>
            <a:lvl9pPr marL="3924300" indent="-231775" eaLnBrk="0" fontAlgn="base" hangingPunct="0">
              <a:spcBef>
                <a:spcPct val="0"/>
              </a:spcBef>
              <a:spcAft>
                <a:spcPct val="0"/>
              </a:spcAft>
              <a:defRPr sz="2400">
                <a:solidFill>
                  <a:schemeClr val="tx1"/>
                </a:solidFill>
                <a:latin typeface="Symbol" panose="05050102010706020507" pitchFamily="18" charset="2"/>
              </a:defRPr>
            </a:lvl9pPr>
          </a:lstStyle>
          <a:p>
            <a:fld id="{05F67305-A081-4B41-8F83-2A9832078038}"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14</a:t>
            </a:fld>
            <a:endParaRPr lang="en-US"/>
          </a:p>
        </p:txBody>
      </p:sp>
    </p:spTree>
    <p:extLst>
      <p:ext uri="{BB962C8B-B14F-4D97-AF65-F5344CB8AC3E}">
        <p14:creationId xmlns:p14="http://schemas.microsoft.com/office/powerpoint/2010/main" val="94678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8f0dee6db_2_12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dirty="0"/>
          </a:p>
        </p:txBody>
      </p:sp>
      <p:sp>
        <p:nvSpPr>
          <p:cNvPr id="184" name="Google Shape;184;g98f0dee6db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80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5BEE2-D8E4-400F-8D89-D3C5BA529B03}" type="slidenum">
              <a:rPr lang="en-US" smtClean="0"/>
              <a:t>17</a:t>
            </a:fld>
            <a:endParaRPr lang="en-US"/>
          </a:p>
        </p:txBody>
      </p:sp>
    </p:spTree>
    <p:extLst>
      <p:ext uri="{BB962C8B-B14F-4D97-AF65-F5344CB8AC3E}">
        <p14:creationId xmlns:p14="http://schemas.microsoft.com/office/powerpoint/2010/main" val="180145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5BEE2-D8E4-400F-8D89-D3C5BA529B03}" type="slidenum">
              <a:rPr lang="en-US" smtClean="0"/>
              <a:t>18</a:t>
            </a:fld>
            <a:endParaRPr lang="en-US"/>
          </a:p>
        </p:txBody>
      </p:sp>
    </p:spTree>
    <p:extLst>
      <p:ext uri="{BB962C8B-B14F-4D97-AF65-F5344CB8AC3E}">
        <p14:creationId xmlns:p14="http://schemas.microsoft.com/office/powerpoint/2010/main" val="2667112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23</a:t>
            </a:fld>
            <a:endParaRPr lang="en-US"/>
          </a:p>
        </p:txBody>
      </p:sp>
    </p:spTree>
    <p:extLst>
      <p:ext uri="{BB962C8B-B14F-4D97-AF65-F5344CB8AC3E}">
        <p14:creationId xmlns:p14="http://schemas.microsoft.com/office/powerpoint/2010/main" val="2698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24</a:t>
            </a:fld>
            <a:endParaRPr lang="en-US"/>
          </a:p>
        </p:txBody>
      </p:sp>
    </p:spTree>
    <p:extLst>
      <p:ext uri="{BB962C8B-B14F-4D97-AF65-F5344CB8AC3E}">
        <p14:creationId xmlns:p14="http://schemas.microsoft.com/office/powerpoint/2010/main" val="232928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25</a:t>
            </a:fld>
            <a:endParaRPr lang="en-US"/>
          </a:p>
        </p:txBody>
      </p:sp>
    </p:spTree>
    <p:extLst>
      <p:ext uri="{BB962C8B-B14F-4D97-AF65-F5344CB8AC3E}">
        <p14:creationId xmlns:p14="http://schemas.microsoft.com/office/powerpoint/2010/main" val="384896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5BEE2-D8E4-400F-8D89-D3C5BA529B03}" type="slidenum">
              <a:rPr lang="en-US" smtClean="0"/>
              <a:t>27</a:t>
            </a:fld>
            <a:endParaRPr lang="en-US"/>
          </a:p>
        </p:txBody>
      </p:sp>
    </p:spTree>
    <p:extLst>
      <p:ext uri="{BB962C8B-B14F-4D97-AF65-F5344CB8AC3E}">
        <p14:creationId xmlns:p14="http://schemas.microsoft.com/office/powerpoint/2010/main" val="38357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28</a:t>
            </a:fld>
            <a:endParaRPr lang="en-US"/>
          </a:p>
        </p:txBody>
      </p:sp>
    </p:spTree>
    <p:extLst>
      <p:ext uri="{BB962C8B-B14F-4D97-AF65-F5344CB8AC3E}">
        <p14:creationId xmlns:p14="http://schemas.microsoft.com/office/powerpoint/2010/main" val="215721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2</a:t>
            </a:fld>
            <a:endParaRPr lang="en-US"/>
          </a:p>
        </p:txBody>
      </p:sp>
    </p:spTree>
    <p:extLst>
      <p:ext uri="{BB962C8B-B14F-4D97-AF65-F5344CB8AC3E}">
        <p14:creationId xmlns:p14="http://schemas.microsoft.com/office/powerpoint/2010/main" val="30480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8f0dee6db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98f0dee6db_2_11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178" name="Google Shape;178;g98f0dee6db_2_117: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extLst>
      <p:ext uri="{BB962C8B-B14F-4D97-AF65-F5344CB8AC3E}">
        <p14:creationId xmlns:p14="http://schemas.microsoft.com/office/powerpoint/2010/main" val="349426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5BEE2-D8E4-400F-8D89-D3C5BA529B03}" type="slidenum">
              <a:rPr lang="en-US" smtClean="0"/>
              <a:t>4</a:t>
            </a:fld>
            <a:endParaRPr lang="en-US"/>
          </a:p>
        </p:txBody>
      </p:sp>
    </p:spTree>
    <p:extLst>
      <p:ext uri="{BB962C8B-B14F-4D97-AF65-F5344CB8AC3E}">
        <p14:creationId xmlns:p14="http://schemas.microsoft.com/office/powerpoint/2010/main" val="366020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g13dfd2decda_0_10:notes">
            <a:extLst>
              <a:ext uri="{FF2B5EF4-FFF2-40B4-BE49-F238E27FC236}">
                <a16:creationId xmlns:a16="http://schemas.microsoft.com/office/drawing/2014/main" id="{31510A07-A30C-8EA3-3E35-36BAA1BE5EC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4" name="Google Shape;64;g13dfd2decda_0_10:notes">
            <a:extLst>
              <a:ext uri="{FF2B5EF4-FFF2-40B4-BE49-F238E27FC236}">
                <a16:creationId xmlns:a16="http://schemas.microsoft.com/office/drawing/2014/main" id="{4A9AD7EE-CCD0-01FC-CA9A-A14C56C21B9F}"/>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
                <a:solidFill>
                  <a:srgbClr val="222222"/>
                </a:solidFill>
                <a:highlight>
                  <a:schemeClr val="lt1"/>
                </a:highlight>
                <a:latin typeface="Verdana"/>
                <a:ea typeface="Verdana"/>
                <a:cs typeface="Verdana"/>
                <a:sym typeface="Verdana"/>
              </a:rPr>
              <a:t>A Friend Asks App is a free app you can use if you or a friend are struggling or at risk of suicide.  </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The </a:t>
            </a:r>
            <a:r>
              <a:rPr lang="en" u="sng">
                <a:solidFill>
                  <a:srgbClr val="222222"/>
                </a:solidFill>
                <a:highlight>
                  <a:schemeClr val="lt1"/>
                </a:highlight>
                <a:latin typeface="Verdana"/>
                <a:ea typeface="Verdana"/>
                <a:cs typeface="Verdana"/>
                <a:sym typeface="Verdana"/>
              </a:rPr>
              <a:t>Get Help Now</a:t>
            </a:r>
            <a:r>
              <a:rPr lang="en">
                <a:solidFill>
                  <a:srgbClr val="222222"/>
                </a:solidFill>
                <a:highlight>
                  <a:schemeClr val="lt1"/>
                </a:highlight>
                <a:latin typeface="Verdana"/>
                <a:ea typeface="Verdana"/>
                <a:cs typeface="Verdana"/>
                <a:sym typeface="Verdana"/>
              </a:rPr>
              <a:t> icon is there if you need help immediately due to a emergency or crisis situation.</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Another icon in the app is called “</a:t>
            </a:r>
            <a:r>
              <a:rPr lang="en" u="sng">
                <a:solidFill>
                  <a:srgbClr val="222222"/>
                </a:solidFill>
                <a:highlight>
                  <a:schemeClr val="lt1"/>
                </a:highlight>
                <a:latin typeface="Verdana"/>
                <a:ea typeface="Verdana"/>
                <a:cs typeface="Verdana"/>
                <a:sym typeface="Verdana"/>
              </a:rPr>
              <a:t>How to help a friend</a:t>
            </a:r>
            <a:r>
              <a:rPr lang="en">
                <a:solidFill>
                  <a:srgbClr val="222222"/>
                </a:solidFill>
                <a:highlight>
                  <a:schemeClr val="lt1"/>
                </a:highlight>
                <a:latin typeface="Verdana"/>
                <a:ea typeface="Verdana"/>
                <a:cs typeface="Verdana"/>
                <a:sym typeface="Verdana"/>
              </a:rPr>
              <a:t>.” We want to focus on this area specifically today. This icon takes you into another page that has options of: warning signs, how to ask, what to do, and what not to do. We will be focusing on What to do.</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We will also be reviewing warning signs to be aware of and end with resources that are available for you.</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chemeClr val="dk1"/>
                </a:solidFill>
              </a:rPr>
              <a:t>Review the What to do icon, this is important information for them to walk away with:1. Listen carefully - sometime just listening is so helpful, you don’t have to know what to say  2. let them know you care - be supportive and not judgemental 3. Take it SERIOUSLY - never assume your friend is joking, ask your friend directly if they are thinking about hurting or killing themselves 4. Seek help - Find a trusted adult you can ask for help (ask students who they could go to for help). Remind them that their school counselor, social worker, teacher are there to help. Specific resources shared at the end of presentation.  </a:t>
            </a:r>
            <a:endParaRPr>
              <a:solidFill>
                <a:schemeClr val="dk1"/>
              </a:solidFill>
            </a:endParaRPr>
          </a:p>
          <a:p>
            <a:pPr>
              <a:spcBef>
                <a:spcPts val="0"/>
              </a:spcBef>
              <a:spcAft>
                <a:spcPts val="0"/>
              </a:spcAft>
              <a:buClr>
                <a:schemeClr val="dk1"/>
              </a:buClr>
              <a:buSzPts val="1100"/>
              <a:buFont typeface="Arial"/>
              <a:buNone/>
              <a:defRPr/>
            </a:pPr>
            <a:r>
              <a:rPr lang="en">
                <a:solidFill>
                  <a:schemeClr val="dk1"/>
                </a:solidFill>
              </a:rPr>
              <a:t> </a:t>
            </a:r>
            <a:endParaRPr>
              <a:solidFill>
                <a:schemeClr val="dk1"/>
              </a:solidFill>
            </a:endParaRPr>
          </a:p>
          <a:p>
            <a:pPr>
              <a:spcBef>
                <a:spcPts val="0"/>
              </a:spcBef>
              <a:spcAft>
                <a:spcPts val="0"/>
              </a:spcAft>
              <a:buClr>
                <a:schemeClr val="dk1"/>
              </a:buClr>
              <a:buSzPts val="1100"/>
              <a:buFont typeface="Arial"/>
              <a:buNone/>
              <a:defRPr/>
            </a:pPr>
            <a:endParaRPr>
              <a:solidFill>
                <a:schemeClr val="dk1"/>
              </a:solidFill>
            </a:endParaRPr>
          </a:p>
          <a:p>
            <a:pPr>
              <a:spcBef>
                <a:spcPts val="0"/>
              </a:spcBef>
              <a:spcAft>
                <a:spcPts val="0"/>
              </a:spcAft>
              <a:buClr>
                <a:schemeClr val="dk1"/>
              </a:buClr>
              <a:buSzPts val="1100"/>
              <a:buFont typeface="Arial"/>
              <a:buNone/>
              <a:defRPr/>
            </a:pPr>
            <a:r>
              <a:rPr lang="en">
                <a:solidFill>
                  <a:schemeClr val="dk1"/>
                </a:solidFill>
              </a:rPr>
              <a:t>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discussed in the previous slide, sometimes concerns are too big and need additional outside support from a trusted adult. </a:t>
            </a:r>
            <a:r>
              <a:rPr lang="en-US" dirty="0"/>
              <a:t>A trusted adult can be a parent, family member, school counselor, coach, teacher, social</a:t>
            </a:r>
            <a:r>
              <a:rPr lang="en-US" baseline="0" dirty="0"/>
              <a:t> worker, mentor, or other adult you feel safe speaking to.  </a:t>
            </a:r>
          </a:p>
          <a:p>
            <a:endParaRPr lang="en-US" baseline="0" dirty="0"/>
          </a:p>
          <a:p>
            <a:r>
              <a:rPr lang="en-US" baseline="0" dirty="0"/>
              <a:t>On our campus, to schedule an appointment with a school counselor or social worker (EXPLAIN school procedure here). It is important to note that as a school counselor, we keep what you share with us confidential unless you share someone is hurting you, you want to hurt someone, you want to hurt yourself, or you give me permission to share the information with another adult.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Other resources off campus include these on the slide. I am going to hand out a Suicide Prevention card that discussed Suicide Warning Signs, Things to Remember, as well as these phone numbers listed on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1" baseline="0" dirty="0"/>
              <a:t>In an immediate emergency, always call 911</a:t>
            </a:r>
            <a:r>
              <a:rPr lang="en-US" baseline="0" dirty="0"/>
              <a:t>. The other numbers listed can assist if you or someone you know need help.  Some of these phone numbers may look familiar, such as the Teen Lifeline phone number.  The Teen lifeline phone number can be found on the stickers in school buses as well as the back of your student identification.  Teen Lifeline is a </a:t>
            </a:r>
            <a:r>
              <a:rPr lang="en-US" b="1" u="sng" baseline="0" dirty="0"/>
              <a:t>FREE RESOURCE, so please don’t hesitate to call.</a:t>
            </a:r>
            <a:endParaRPr lang="en-US" baseline="0" dirty="0"/>
          </a:p>
          <a:p>
            <a:r>
              <a:rPr lang="en-US" baseline="0" dirty="0"/>
              <a:t> </a:t>
            </a:r>
          </a:p>
          <a:p>
            <a:r>
              <a:rPr lang="en-US" baseline="0" dirty="0"/>
              <a:t>***Students could be allowed to take out cell phones to enter phone numbers into contacts.  Discuss that these are FREE resources. </a:t>
            </a:r>
          </a:p>
          <a:p>
            <a:endParaRPr lang="en-US" baseline="0" dirty="0"/>
          </a:p>
          <a:p>
            <a:r>
              <a:rPr lang="en-US" baseline="0" dirty="0"/>
              <a:t>If after listening to this presentation, you would like to speak to a counselor please (EXPLAIN procedure for following up with students that day and the location for finding a counselor.)  </a:t>
            </a:r>
          </a:p>
          <a:p>
            <a:endParaRPr lang="en-US" dirty="0"/>
          </a:p>
        </p:txBody>
      </p:sp>
      <p:sp>
        <p:nvSpPr>
          <p:cNvPr id="4" name="Slide Number Placeholder 3"/>
          <p:cNvSpPr>
            <a:spLocks noGrp="1"/>
          </p:cNvSpPr>
          <p:nvPr>
            <p:ph type="sldNum" sz="quarter" idx="10"/>
          </p:nvPr>
        </p:nvSpPr>
        <p:spPr/>
        <p:txBody>
          <a:bodyPr/>
          <a:lstStyle/>
          <a:p>
            <a:fld id="{98D5BEE2-D8E4-400F-8D89-D3C5BA529B03}" type="slidenum">
              <a:rPr lang="en-US" smtClean="0"/>
              <a:t>8</a:t>
            </a:fld>
            <a:endParaRPr lang="en-US"/>
          </a:p>
        </p:txBody>
      </p:sp>
    </p:spTree>
    <p:extLst>
      <p:ext uri="{BB962C8B-B14F-4D97-AF65-F5344CB8AC3E}">
        <p14:creationId xmlns:p14="http://schemas.microsoft.com/office/powerpoint/2010/main" val="29278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5BEE2-D8E4-400F-8D89-D3C5BA529B03}" type="slidenum">
              <a:rPr lang="en-US" smtClean="0"/>
              <a:t>9</a:t>
            </a:fld>
            <a:endParaRPr lang="en-US"/>
          </a:p>
        </p:txBody>
      </p:sp>
    </p:spTree>
    <p:extLst>
      <p:ext uri="{BB962C8B-B14F-4D97-AF65-F5344CB8AC3E}">
        <p14:creationId xmlns:p14="http://schemas.microsoft.com/office/powerpoint/2010/main" val="211934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FB6192A-18E8-47CD-BA3E-829CA5C24589}" type="slidenum">
              <a:rPr lang="en-US" smtClean="0"/>
              <a:t>11</a:t>
            </a:fld>
            <a:endParaRPr lang="en-US"/>
          </a:p>
        </p:txBody>
      </p:sp>
    </p:spTree>
    <p:extLst>
      <p:ext uri="{BB962C8B-B14F-4D97-AF65-F5344CB8AC3E}">
        <p14:creationId xmlns:p14="http://schemas.microsoft.com/office/powerpoint/2010/main" val="333466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FF0C34-2DA2-6821-9432-71D823B3E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7FF6A6D-160A-3A9A-40F1-E76EF2B28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917B4A4B-BBF4-0702-9D47-2BA3A33289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42950" indent="-285750">
              <a:defRPr sz="2400">
                <a:solidFill>
                  <a:schemeClr val="tx1"/>
                </a:solidFill>
                <a:latin typeface="Symbol" panose="05050102010706020507" pitchFamily="18" charset="2"/>
              </a:defRPr>
            </a:lvl2pPr>
            <a:lvl3pPr marL="1143000" indent="-228600">
              <a:defRPr sz="2400">
                <a:solidFill>
                  <a:schemeClr val="tx1"/>
                </a:solidFill>
                <a:latin typeface="Symbol" panose="05050102010706020507" pitchFamily="18" charset="2"/>
              </a:defRPr>
            </a:lvl3pPr>
            <a:lvl4pPr marL="1600200" indent="-228600">
              <a:defRPr sz="2400">
                <a:solidFill>
                  <a:schemeClr val="tx1"/>
                </a:solidFill>
                <a:latin typeface="Symbol" panose="05050102010706020507" pitchFamily="18" charset="2"/>
              </a:defRPr>
            </a:lvl4pPr>
            <a:lvl5pPr marL="2057400" indent="-228600">
              <a:defRPr sz="2400">
                <a:solidFill>
                  <a:schemeClr val="tx1"/>
                </a:solidFill>
                <a:latin typeface="Symbol" panose="05050102010706020507" pitchFamily="18" charset="2"/>
              </a:defRPr>
            </a:lvl5pPr>
            <a:lvl6pPr marL="2514600" indent="-228600" eaLnBrk="0" fontAlgn="base" hangingPunct="0">
              <a:spcBef>
                <a:spcPct val="0"/>
              </a:spcBef>
              <a:spcAft>
                <a:spcPct val="0"/>
              </a:spcAft>
              <a:defRPr sz="2400">
                <a:solidFill>
                  <a:schemeClr val="tx1"/>
                </a:solidFill>
                <a:latin typeface="Symbol" panose="05050102010706020507" pitchFamily="18" charset="2"/>
              </a:defRPr>
            </a:lvl6pPr>
            <a:lvl7pPr marL="2971800" indent="-228600" eaLnBrk="0" fontAlgn="base" hangingPunct="0">
              <a:spcBef>
                <a:spcPct val="0"/>
              </a:spcBef>
              <a:spcAft>
                <a:spcPct val="0"/>
              </a:spcAft>
              <a:defRPr sz="2400">
                <a:solidFill>
                  <a:schemeClr val="tx1"/>
                </a:solidFill>
                <a:latin typeface="Symbol" panose="05050102010706020507" pitchFamily="18" charset="2"/>
              </a:defRPr>
            </a:lvl7pPr>
            <a:lvl8pPr marL="3429000" indent="-228600" eaLnBrk="0" fontAlgn="base" hangingPunct="0">
              <a:spcBef>
                <a:spcPct val="0"/>
              </a:spcBef>
              <a:spcAft>
                <a:spcPct val="0"/>
              </a:spcAft>
              <a:defRPr sz="2400">
                <a:solidFill>
                  <a:schemeClr val="tx1"/>
                </a:solidFill>
                <a:latin typeface="Symbol" panose="05050102010706020507" pitchFamily="18" charset="2"/>
              </a:defRPr>
            </a:lvl8pPr>
            <a:lvl9pPr marL="3886200" indent="-228600" eaLnBrk="0" fontAlgn="base" hangingPunct="0">
              <a:spcBef>
                <a:spcPct val="0"/>
              </a:spcBef>
              <a:spcAft>
                <a:spcPct val="0"/>
              </a:spcAft>
              <a:defRPr sz="2400">
                <a:solidFill>
                  <a:schemeClr val="tx1"/>
                </a:solidFill>
                <a:latin typeface="Symbol" panose="05050102010706020507" pitchFamily="18" charset="2"/>
              </a:defRPr>
            </a:lvl9pPr>
          </a:lstStyle>
          <a:p>
            <a:fld id="{516F7D5B-4519-4B9C-805A-0FAC06CF7368}" type="slidenum">
              <a:rPr lang="en-US" altLang="en-US" sz="1200" smtClean="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63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06232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85782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94526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3889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96869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791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93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415600" y="521800"/>
            <a:ext cx="11360800" cy="834800"/>
          </a:xfrm>
          <a:prstGeom prst="rect">
            <a:avLst/>
          </a:prstGeom>
        </p:spPr>
        <p:txBody>
          <a:bodyPr spcFirstLastPara="1" lIns="91425" tIns="91425" rIns="91425" bIns="91425" anchor="t">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lIns="91425" tIns="91425" rIns="91425" bIns="91425">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 name="Google Shape;22;p4">
            <a:extLst>
              <a:ext uri="{FF2B5EF4-FFF2-40B4-BE49-F238E27FC236}">
                <a16:creationId xmlns:a16="http://schemas.microsoft.com/office/drawing/2014/main" id="{7200DC60-37CF-08C9-60B5-AE93823C0214}"/>
              </a:ext>
            </a:extLst>
          </p:cNvPr>
          <p:cNvSpPr txBox="1">
            <a:spLocks noGrp="1"/>
          </p:cNvSpPr>
          <p:nvPr>
            <p:ph type="sldNum" idx="10"/>
          </p:nvPr>
        </p:nvSpPr>
        <p:spPr>
          <a:xfrm>
            <a:off x="11319934" y="6242051"/>
            <a:ext cx="732367" cy="523875"/>
          </a:xfrm>
        </p:spPr>
        <p:txBody>
          <a:bodyPr spcFirstLastPara="1" lIns="91425" tIns="91425" rIns="91425" bIns="91425" anchor="ctr">
            <a:normAutofit/>
          </a:bodyPr>
          <a:lstStyle>
            <a:lvl1pPr lvl="0">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3F16B8FC-31C4-4382-8E10-A1F99FBAACCB}" type="slidenum">
              <a:rPr lang="en"/>
              <a:pPr>
                <a:defRPr/>
              </a:pPr>
              <a:t>‹#›</a:t>
            </a:fld>
            <a:endParaRPr lang="en"/>
          </a:p>
        </p:txBody>
      </p:sp>
    </p:spTree>
    <p:extLst>
      <p:ext uri="{BB962C8B-B14F-4D97-AF65-F5344CB8AC3E}">
        <p14:creationId xmlns:p14="http://schemas.microsoft.com/office/powerpoint/2010/main" val="399733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p>
            <a:fld id="{90786BE5-D2A3-4BF0-8B30-D7403E61B3DC}" type="datetimeFigureOut">
              <a:rPr lang="en-US" smtClean="0"/>
              <a:t>9/10/2024</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880193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786BE5-D2A3-4BF0-8B30-D7403E61B3DC}" type="datetimeFigureOut">
              <a:rPr lang="en-US" smtClean="0"/>
              <a:t>9/10/2024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1892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4303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a:t>Click to edit Master title style</a:t>
            </a:r>
          </a:p>
        </p:txBody>
      </p:sp>
      <p:sp>
        <p:nvSpPr>
          <p:cNvPr id="3" name="Table Placeholder 2"/>
          <p:cNvSpPr>
            <a:spLocks noGrp="1"/>
          </p:cNvSpPr>
          <p:nvPr>
            <p:ph type="tbl" idx="1"/>
          </p:nvPr>
        </p:nvSpPr>
        <p:spPr>
          <a:xfrm>
            <a:off x="1625600" y="1600200"/>
            <a:ext cx="10363200" cy="4495800"/>
          </a:xfrm>
        </p:spPr>
        <p:txBody>
          <a:bodyPr/>
          <a:lstStyle/>
          <a:p>
            <a:pPr lvl="0"/>
            <a:endParaRPr lang="en-US" noProof="0"/>
          </a:p>
        </p:txBody>
      </p:sp>
      <p:sp>
        <p:nvSpPr>
          <p:cNvPr id="4" name="Rectangle 13">
            <a:extLst>
              <a:ext uri="{FF2B5EF4-FFF2-40B4-BE49-F238E27FC236}">
                <a16:creationId xmlns:a16="http://schemas.microsoft.com/office/drawing/2014/main" id="{89941AE0-49DF-14E9-2F4D-D78A6748C0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2F0EB4A2-6024-92DA-9BCF-A956987EA6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CFD41106-6DF0-6280-5EE1-E8823D296DB0}"/>
              </a:ext>
            </a:extLst>
          </p:cNvPr>
          <p:cNvSpPr>
            <a:spLocks noGrp="1" noChangeArrowheads="1"/>
          </p:cNvSpPr>
          <p:nvPr>
            <p:ph type="sldNum" sz="quarter" idx="12"/>
          </p:nvPr>
        </p:nvSpPr>
        <p:spPr>
          <a:ln/>
        </p:spPr>
        <p:txBody>
          <a:bodyPr/>
          <a:lstStyle>
            <a:lvl1pPr>
              <a:defRPr/>
            </a:lvl1pPr>
          </a:lstStyle>
          <a:p>
            <a:pPr>
              <a:defRPr/>
            </a:pPr>
            <a:fld id="{134E1016-AD41-4E91-A03A-68E28C9AAB2B}" type="slidenum">
              <a:rPr lang="en-US" altLang="en-US"/>
              <a:pPr>
                <a:defRPr/>
              </a:pPr>
              <a:t>‹#›</a:t>
            </a:fld>
            <a:endParaRPr lang="en-US" altLang="en-US"/>
          </a:p>
        </p:txBody>
      </p:sp>
    </p:spTree>
    <p:extLst>
      <p:ext uri="{BB962C8B-B14F-4D97-AF65-F5344CB8AC3E}">
        <p14:creationId xmlns:p14="http://schemas.microsoft.com/office/powerpoint/2010/main" val="124574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087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558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571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896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75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426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179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9/10/2024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564163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e9prinHdhk"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nau.edu/office-of-scholarships-and-financial-aid/scholarships/" TargetMode="External"/><Relationship Id="rId2" Type="http://schemas.openxmlformats.org/officeDocument/2006/relationships/hyperlink" Target="https://scholarships.asu.edu/estimator" TargetMode="External"/><Relationship Id="rId1" Type="http://schemas.openxmlformats.org/officeDocument/2006/relationships/slideLayout" Target="../slideLayouts/slideLayout6.xml"/><Relationship Id="rId4" Type="http://schemas.openxmlformats.org/officeDocument/2006/relationships/hyperlink" Target="https://financialaid.arizona.edu/types-of-aid/scholarshi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ollegesimply.com/colleges/compare/"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usd80.com/Domain/6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youtube.com/watch?v=4dEcMsz6Ba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988liflin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BB62E9-B65F-0439-8867-B8CB9A0F0B02}"/>
              </a:ext>
            </a:extLst>
          </p:cNvPr>
          <p:cNvSpPr>
            <a:spLocks noGrp="1" noChangeArrowheads="1"/>
          </p:cNvSpPr>
          <p:nvPr>
            <p:ph type="title" idx="4294967295"/>
          </p:nvPr>
        </p:nvSpPr>
        <p:spPr>
          <a:xfrm>
            <a:off x="-257908" y="130175"/>
            <a:ext cx="12449907" cy="1470025"/>
          </a:xfrm>
        </p:spPr>
        <p:txBody>
          <a:bodyPr/>
          <a:lstStyle/>
          <a:p>
            <a:pPr algn="ctr" eaLnBrk="1" hangingPunct="1">
              <a:defRPr/>
            </a:pPr>
            <a:r>
              <a:rPr lang="en-US" altLang="en-US" dirty="0">
                <a:solidFill>
                  <a:schemeClr val="tx1"/>
                </a:solidFill>
                <a:latin typeface="Arial Black" panose="020B0A04020102020204" pitchFamily="34" charset="0"/>
                <a:cs typeface="Tahoma" panose="020B0604030504040204" pitchFamily="34" charset="0"/>
              </a:rPr>
              <a:t>Welcome Sophomores! Class of 2027!</a:t>
            </a:r>
            <a:br>
              <a:rPr lang="en-US" altLang="en-US" dirty="0">
                <a:latin typeface="+mn-lt"/>
                <a:cs typeface="Tahoma" panose="020B0604030504040204" pitchFamily="34" charset="0"/>
              </a:rPr>
            </a:br>
            <a:endParaRPr lang="en-US" altLang="en-US" sz="1800" dirty="0">
              <a:latin typeface="+mn-lt"/>
              <a:cs typeface="Tahoma" panose="020B0604030504040204" pitchFamily="34" charset="0"/>
            </a:endParaRPr>
          </a:p>
        </p:txBody>
      </p:sp>
      <p:pic>
        <p:nvPicPr>
          <p:cNvPr id="7171" name="Picture 2">
            <a:extLst>
              <a:ext uri="{FF2B5EF4-FFF2-40B4-BE49-F238E27FC236}">
                <a16:creationId xmlns:a16="http://schemas.microsoft.com/office/drawing/2014/main" id="{E6BFC80D-C738-1E25-6B36-422893C30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7" y="1600200"/>
            <a:ext cx="63595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EC34-AF17-88A9-7531-3C73265654DE}"/>
              </a:ext>
            </a:extLst>
          </p:cNvPr>
          <p:cNvSpPr>
            <a:spLocks noGrp="1"/>
          </p:cNvSpPr>
          <p:nvPr>
            <p:ph type="title"/>
          </p:nvPr>
        </p:nvSpPr>
        <p:spPr>
          <a:xfrm>
            <a:off x="646111" y="1447799"/>
            <a:ext cx="3105075" cy="1444750"/>
          </a:xfrm>
        </p:spPr>
        <p:txBody>
          <a:bodyPr vert="horz" lIns="91440" tIns="45720" rIns="91440" bIns="45720" rtlCol="0" anchor="b">
            <a:normAutofit/>
          </a:bodyPr>
          <a:lstStyle/>
          <a:p>
            <a:pPr>
              <a:lnSpc>
                <a:spcPct val="90000"/>
              </a:lnSpc>
            </a:pPr>
            <a:r>
              <a:rPr lang="en-US" sz="3200" dirty="0">
                <a:solidFill>
                  <a:schemeClr val="tx1"/>
                </a:solidFill>
              </a:rPr>
              <a:t>Effects of Social Media</a:t>
            </a:r>
            <a:br>
              <a:rPr lang="en-US" sz="3200" dirty="0"/>
            </a:br>
            <a:endParaRPr lang="en-US" sz="3200" dirty="0"/>
          </a:p>
        </p:txBody>
      </p:sp>
      <p:sp>
        <p:nvSpPr>
          <p:cNvPr id="3" name="Rectangle 1">
            <a:extLst>
              <a:ext uri="{FF2B5EF4-FFF2-40B4-BE49-F238E27FC236}">
                <a16:creationId xmlns:a16="http://schemas.microsoft.com/office/drawing/2014/main" id="{3C66B3F9-6BCE-A8CD-0D2B-75A1F88B1232}"/>
              </a:ext>
            </a:extLst>
          </p:cNvPr>
          <p:cNvSpPr>
            <a:spLocks noChangeArrowheads="1"/>
          </p:cNvSpPr>
          <p:nvPr/>
        </p:nvSpPr>
        <p:spPr bwMode="auto">
          <a:xfrm>
            <a:off x="646111" y="3088493"/>
            <a:ext cx="3104751" cy="29313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lnSpc>
                <a:spcPct val="90000"/>
              </a:lnSpc>
              <a:spcBef>
                <a:spcPts val="1000"/>
              </a:spcBef>
              <a:buClr>
                <a:schemeClr val="bg2">
                  <a:lumMod val="40000"/>
                  <a:lumOff val="60000"/>
                </a:schemeClr>
              </a:buClr>
              <a:buSzPct val="80000"/>
              <a:buFont typeface="Wingdings 3" charset="2"/>
              <a:buChar char=""/>
              <a:tabLst/>
            </a:pPr>
            <a:r>
              <a:rPr kumimoji="0" lang="en-US" altLang="en-US" sz="900" u="none" strike="noStrike" cap="none" normalizeH="0" baseline="0" dirty="0">
                <a:ln>
                  <a:noFill/>
                </a:ln>
                <a:effectLst/>
                <a:latin typeface="+mj-lt"/>
                <a:ea typeface="+mj-ea"/>
                <a:cs typeface="+mj-cs"/>
              </a:rPr>
              <a:t>  </a:t>
            </a:r>
            <a:br>
              <a:rPr kumimoji="0" lang="en-US" altLang="en-US" sz="900" u="none" strike="noStrike" cap="none" normalizeH="0" baseline="0" dirty="0">
                <a:ln>
                  <a:noFill/>
                </a:ln>
                <a:effectLst/>
                <a:latin typeface="+mj-lt"/>
                <a:ea typeface="+mj-ea"/>
                <a:cs typeface="+mj-cs"/>
              </a:rPr>
            </a:br>
            <a:endParaRPr kumimoji="0" lang="en-US" altLang="en-US" sz="900" u="none" strike="noStrike" cap="none" normalizeH="0" baseline="0" dirty="0">
              <a:ln>
                <a:noFill/>
              </a:ln>
              <a:effectLst/>
              <a:latin typeface="+mj-lt"/>
              <a:ea typeface="+mj-ea"/>
              <a:cs typeface="+mj-cs"/>
            </a:endParaRPr>
          </a:p>
          <a:p>
            <a:pPr marL="0" marR="0" lvl="0" indent="0" fontAlgn="base">
              <a:lnSpc>
                <a:spcPct val="90000"/>
              </a:lnSpc>
              <a:spcBef>
                <a:spcPts val="1000"/>
              </a:spcBef>
              <a:buClr>
                <a:schemeClr val="bg2">
                  <a:lumMod val="40000"/>
                  <a:lumOff val="60000"/>
                </a:schemeClr>
              </a:buClr>
              <a:buSzPct val="80000"/>
              <a:buFont typeface="Wingdings 3" charset="2"/>
              <a:buChar char=""/>
              <a:tabLst/>
            </a:pPr>
            <a:endParaRPr kumimoji="0" lang="en-US" altLang="en-US" sz="900" u="none" strike="noStrike" cap="none" normalizeH="0" baseline="0" dirty="0">
              <a:ln>
                <a:noFill/>
              </a:ln>
              <a:effectLst/>
              <a:latin typeface="+mj-lt"/>
              <a:ea typeface="+mj-ea"/>
              <a:cs typeface="+mj-cs"/>
            </a:endParaRPr>
          </a:p>
          <a:p>
            <a:pPr marL="0" marR="0" lvl="0" indent="0" fontAlgn="base">
              <a:lnSpc>
                <a:spcPct val="90000"/>
              </a:lnSpc>
              <a:spcBef>
                <a:spcPts val="1000"/>
              </a:spcBef>
              <a:buClr>
                <a:schemeClr val="bg2">
                  <a:lumMod val="40000"/>
                  <a:lumOff val="60000"/>
                </a:schemeClr>
              </a:buClr>
              <a:buSzPct val="80000"/>
              <a:buFont typeface="Wingdings 3" charset="2"/>
              <a:buChar char=""/>
              <a:tabLst/>
            </a:pPr>
            <a:r>
              <a:rPr kumimoji="0" lang="en-US" altLang="en-US" sz="900" u="sng" strike="noStrike" cap="none" normalizeH="0" baseline="0" dirty="0">
                <a:ln>
                  <a:noFill/>
                </a:ln>
                <a:effectLst/>
                <a:latin typeface="+mj-lt"/>
                <a:ea typeface="+mj-ea"/>
                <a:cs typeface="+mj-cs"/>
                <a:hlinkClick r:id="rId3">
                  <a:extLst>
                    <a:ext uri="{A12FA001-AC4F-418D-AE19-62706E023703}">
                      <ahyp:hlinkClr xmlns:ahyp="http://schemas.microsoft.com/office/drawing/2018/hyperlinkcolor" val="tx"/>
                    </a:ext>
                  </a:extLst>
                </a:hlinkClick>
              </a:rPr>
              <a:t>Teen Voices </a:t>
            </a:r>
            <a:endParaRPr kumimoji="0" lang="en-US" altLang="en-US" sz="900" u="none" strike="noStrike" cap="none" normalizeH="0" baseline="0" dirty="0">
              <a:ln>
                <a:noFill/>
              </a:ln>
              <a:effectLst/>
              <a:latin typeface="+mj-lt"/>
              <a:ea typeface="+mj-ea"/>
              <a:cs typeface="+mj-cs"/>
            </a:endParaRPr>
          </a:p>
          <a:p>
            <a:pPr marL="0" marR="0" lvl="0" indent="0" fontAlgn="base">
              <a:lnSpc>
                <a:spcPct val="90000"/>
              </a:lnSpc>
              <a:spcBef>
                <a:spcPts val="1000"/>
              </a:spcBef>
              <a:buClr>
                <a:schemeClr val="bg2">
                  <a:lumMod val="40000"/>
                  <a:lumOff val="60000"/>
                </a:schemeClr>
              </a:buClr>
              <a:buSzPct val="80000"/>
              <a:buFont typeface="Wingdings 3" charset="2"/>
              <a:buChar char=""/>
              <a:tabLst/>
            </a:pPr>
            <a:endParaRPr kumimoji="0" lang="en-US" altLang="en-US" sz="900" u="none" strike="noStrike" cap="none" normalizeH="0" baseline="0" dirty="0">
              <a:ln>
                <a:noFill/>
              </a:ln>
              <a:effectLst/>
              <a:latin typeface="+mj-lt"/>
              <a:ea typeface="+mj-ea"/>
              <a:cs typeface="+mj-cs"/>
            </a:endParaRPr>
          </a:p>
          <a:p>
            <a:pPr marL="0" marR="0" lvl="0" indent="0" fontAlgn="base">
              <a:lnSpc>
                <a:spcPct val="90000"/>
              </a:lnSpc>
              <a:spcBef>
                <a:spcPts val="1000"/>
              </a:spcBef>
              <a:buClr>
                <a:schemeClr val="bg2">
                  <a:lumMod val="40000"/>
                  <a:lumOff val="60000"/>
                </a:schemeClr>
              </a:buClr>
              <a:buSzPct val="80000"/>
              <a:buFont typeface="Wingdings 3" charset="2"/>
              <a:buChar char=""/>
              <a:tabLst/>
            </a:pP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br>
              <a:rPr kumimoji="0" lang="en-US" altLang="en-US" sz="900" u="none" strike="noStrike" cap="none" normalizeH="0" baseline="0" dirty="0">
                <a:ln>
                  <a:noFill/>
                </a:ln>
                <a:effectLst/>
                <a:latin typeface="+mj-lt"/>
                <a:ea typeface="+mj-ea"/>
                <a:cs typeface="+mj-cs"/>
              </a:rPr>
            </a:br>
            <a:endParaRPr kumimoji="0" lang="en-US" altLang="en-US" sz="900" u="none" strike="noStrike" cap="none" normalizeH="0" baseline="0" dirty="0">
              <a:ln>
                <a:noFill/>
              </a:ln>
              <a:effectLst/>
              <a:latin typeface="+mj-lt"/>
              <a:ea typeface="+mj-ea"/>
              <a:cs typeface="+mj-cs"/>
            </a:endParaRPr>
          </a:p>
        </p:txBody>
      </p:sp>
      <p:pic>
        <p:nvPicPr>
          <p:cNvPr id="2050" name="Picture 2">
            <a:extLst>
              <a:ext uri="{FF2B5EF4-FFF2-40B4-BE49-F238E27FC236}">
                <a16:creationId xmlns:a16="http://schemas.microsoft.com/office/drawing/2014/main" id="{120D0C8E-DE6D-4553-D215-D6CD286EAD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08063" y="1447799"/>
            <a:ext cx="1828800" cy="457200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FAFB766C-8392-3581-34FD-EB6BEACFBD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53702" y="1447799"/>
            <a:ext cx="1828800" cy="45720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5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1" y="198718"/>
            <a:ext cx="9404723" cy="45719"/>
          </a:xfrm>
        </p:spPr>
        <p:txBody>
          <a:bodyPr>
            <a:normAutofit fontScale="90000"/>
          </a:bodyPr>
          <a:lstStyle/>
          <a:p>
            <a:r>
              <a:rPr lang="en-US" sz="3600" b="1" dirty="0" err="1">
                <a:solidFill>
                  <a:schemeClr val="tx1"/>
                </a:solidFill>
              </a:rPr>
              <a:t>Basha</a:t>
            </a:r>
            <a:r>
              <a:rPr lang="en-US" sz="3600" b="1" dirty="0">
                <a:solidFill>
                  <a:schemeClr val="tx1"/>
                </a:solidFill>
              </a:rPr>
              <a:t> Requirements VS. AZ Universities</a:t>
            </a:r>
          </a:p>
        </p:txBody>
      </p:sp>
      <p:sp>
        <p:nvSpPr>
          <p:cNvPr id="3" name="Content Placeholder 2"/>
          <p:cNvSpPr>
            <a:spLocks noGrp="1"/>
          </p:cNvSpPr>
          <p:nvPr>
            <p:ph sz="half" idx="1"/>
          </p:nvPr>
        </p:nvSpPr>
        <p:spPr>
          <a:xfrm>
            <a:off x="1206499" y="1079500"/>
            <a:ext cx="4622799" cy="5303838"/>
          </a:xfrm>
        </p:spPr>
        <p:txBody>
          <a:bodyPr>
            <a:normAutofit lnSpcReduction="10000"/>
          </a:bodyPr>
          <a:lstStyle/>
          <a:p>
            <a:pPr marL="0" indent="0" algn="ctr">
              <a:buNone/>
            </a:pPr>
            <a:r>
              <a:rPr lang="en-US" sz="2000" b="1" dirty="0" err="1">
                <a:solidFill>
                  <a:schemeClr val="tx1"/>
                </a:solidFill>
              </a:rPr>
              <a:t>Basha</a:t>
            </a:r>
            <a:r>
              <a:rPr lang="en-US" sz="2000" b="1" dirty="0">
                <a:solidFill>
                  <a:schemeClr val="tx1"/>
                </a:solidFill>
              </a:rPr>
              <a:t> Graduation Requirements</a:t>
            </a:r>
          </a:p>
          <a:p>
            <a:pPr marL="0" indent="0">
              <a:buNone/>
            </a:pPr>
            <a:endParaRPr lang="en-US" sz="2000" b="1" dirty="0">
              <a:solidFill>
                <a:srgbClr val="92D050"/>
              </a:solidFill>
            </a:endParaRPr>
          </a:p>
          <a:p>
            <a:pPr marL="0" indent="0">
              <a:buNone/>
            </a:pPr>
            <a:r>
              <a:rPr lang="en-US" sz="2000" b="1" dirty="0">
                <a:solidFill>
                  <a:schemeClr val="tx1"/>
                </a:solidFill>
              </a:rPr>
              <a:t>English				                4</a:t>
            </a:r>
          </a:p>
          <a:p>
            <a:pPr marL="0" indent="0">
              <a:buNone/>
            </a:pPr>
            <a:r>
              <a:rPr lang="en-US" sz="2000" b="1" dirty="0">
                <a:solidFill>
                  <a:schemeClr val="tx1"/>
                </a:solidFill>
              </a:rPr>
              <a:t>Math				                4</a:t>
            </a:r>
          </a:p>
          <a:p>
            <a:pPr marL="0" indent="0">
              <a:buNone/>
            </a:pPr>
            <a:r>
              <a:rPr lang="en-US" sz="2000" b="1" dirty="0">
                <a:solidFill>
                  <a:schemeClr val="tx1"/>
                </a:solidFill>
              </a:rPr>
              <a:t>Science 			                3</a:t>
            </a:r>
          </a:p>
          <a:p>
            <a:pPr marL="0" indent="0">
              <a:buNone/>
            </a:pPr>
            <a:r>
              <a:rPr lang="en-US" sz="2000" b="1" dirty="0">
                <a:solidFill>
                  <a:schemeClr val="tx1"/>
                </a:solidFill>
              </a:rPr>
              <a:t>Social Studies		                3</a:t>
            </a:r>
          </a:p>
          <a:p>
            <a:pPr marL="0" indent="0">
              <a:buNone/>
            </a:pPr>
            <a:r>
              <a:rPr lang="en-US" sz="2000" b="1" dirty="0">
                <a:solidFill>
                  <a:schemeClr val="tx1"/>
                </a:solidFill>
              </a:rPr>
              <a:t>P.E.                                          1</a:t>
            </a:r>
          </a:p>
          <a:p>
            <a:pPr marL="0" indent="0">
              <a:buNone/>
            </a:pPr>
            <a:r>
              <a:rPr lang="en-US" sz="2000" b="1" dirty="0">
                <a:solidFill>
                  <a:schemeClr val="tx1"/>
                </a:solidFill>
              </a:rPr>
              <a:t>Health				                .5</a:t>
            </a:r>
          </a:p>
          <a:p>
            <a:pPr marL="0" indent="0">
              <a:buNone/>
            </a:pPr>
            <a:r>
              <a:rPr lang="en-US" sz="2000" b="1" dirty="0">
                <a:solidFill>
                  <a:schemeClr val="tx1"/>
                </a:solidFill>
              </a:rPr>
              <a:t>Fine Art/CTE		                1</a:t>
            </a:r>
          </a:p>
          <a:p>
            <a:pPr marL="0" indent="0">
              <a:buNone/>
            </a:pPr>
            <a:r>
              <a:rPr lang="en-US" sz="2000" b="1" dirty="0">
                <a:solidFill>
                  <a:schemeClr val="tx1"/>
                </a:solidFill>
              </a:rPr>
              <a:t>Electives			                5.5</a:t>
            </a:r>
          </a:p>
          <a:p>
            <a:pPr marL="0" indent="0">
              <a:buNone/>
            </a:pPr>
            <a:endParaRPr lang="en-US" sz="2000" b="1" dirty="0">
              <a:solidFill>
                <a:schemeClr val="tx1"/>
              </a:solidFill>
            </a:endParaRPr>
          </a:p>
          <a:p>
            <a:pPr marL="0" indent="0">
              <a:buNone/>
            </a:pPr>
            <a:r>
              <a:rPr lang="en-US" sz="2000" b="1" dirty="0">
                <a:solidFill>
                  <a:schemeClr val="tx1"/>
                </a:solidFill>
              </a:rPr>
              <a:t>Credits needed for graduation = 22</a:t>
            </a:r>
          </a:p>
        </p:txBody>
      </p:sp>
      <p:sp>
        <p:nvSpPr>
          <p:cNvPr id="4" name="Content Placeholder 3"/>
          <p:cNvSpPr>
            <a:spLocks noGrp="1"/>
          </p:cNvSpPr>
          <p:nvPr>
            <p:ph sz="half" idx="2"/>
          </p:nvPr>
        </p:nvSpPr>
        <p:spPr>
          <a:xfrm>
            <a:off x="6505393" y="1079500"/>
            <a:ext cx="4702361" cy="4432300"/>
          </a:xfrm>
        </p:spPr>
        <p:txBody>
          <a:bodyPr>
            <a:normAutofit lnSpcReduction="10000"/>
          </a:bodyPr>
          <a:lstStyle/>
          <a:p>
            <a:pPr marL="0" indent="0">
              <a:buNone/>
            </a:pPr>
            <a:r>
              <a:rPr lang="en-US" sz="2000" b="1" dirty="0">
                <a:solidFill>
                  <a:schemeClr val="tx1"/>
                </a:solidFill>
              </a:rPr>
              <a:t>AZ Universities 16 Core Requirements</a:t>
            </a:r>
          </a:p>
          <a:p>
            <a:pPr marL="0" indent="0">
              <a:buNone/>
            </a:pPr>
            <a:r>
              <a:rPr lang="en-US" sz="2000" b="1" dirty="0">
                <a:solidFill>
                  <a:schemeClr val="tx1"/>
                </a:solidFill>
              </a:rPr>
              <a:t>*NAU no longer requires Foreign Language.</a:t>
            </a:r>
          </a:p>
          <a:p>
            <a:pPr marL="0" indent="0">
              <a:buNone/>
            </a:pPr>
            <a:r>
              <a:rPr lang="en-US" sz="2000" b="1" dirty="0">
                <a:solidFill>
                  <a:schemeClr val="tx1"/>
                </a:solidFill>
              </a:rPr>
              <a:t>English				                     4</a:t>
            </a:r>
          </a:p>
          <a:p>
            <a:pPr marL="0" indent="0">
              <a:buNone/>
            </a:pPr>
            <a:r>
              <a:rPr lang="en-US" sz="2000" b="1" dirty="0">
                <a:solidFill>
                  <a:schemeClr val="tx1"/>
                </a:solidFill>
              </a:rPr>
              <a:t>Math				                     4</a:t>
            </a:r>
          </a:p>
          <a:p>
            <a:pPr marL="0" indent="0">
              <a:buNone/>
            </a:pPr>
            <a:r>
              <a:rPr lang="en-US" sz="2000" b="1" dirty="0">
                <a:solidFill>
                  <a:schemeClr val="tx1"/>
                </a:solidFill>
              </a:rPr>
              <a:t>Science				               	   3</a:t>
            </a:r>
          </a:p>
          <a:p>
            <a:pPr marL="0" indent="0">
              <a:buNone/>
            </a:pPr>
            <a:r>
              <a:rPr lang="en-US" sz="2000" b="1" dirty="0">
                <a:solidFill>
                  <a:schemeClr val="tx1"/>
                </a:solidFill>
              </a:rPr>
              <a:t>Social Studies			               2</a:t>
            </a:r>
          </a:p>
          <a:p>
            <a:pPr marL="0" indent="0">
              <a:buNone/>
            </a:pPr>
            <a:r>
              <a:rPr lang="en-US" sz="2000" b="1" dirty="0">
                <a:solidFill>
                  <a:schemeClr val="tx1"/>
                </a:solidFill>
              </a:rPr>
              <a:t>Foreign Language		               2</a:t>
            </a:r>
          </a:p>
          <a:p>
            <a:pPr marL="0" indent="0">
              <a:buNone/>
            </a:pPr>
            <a:r>
              <a:rPr lang="en-US" sz="2000" b="1" dirty="0">
                <a:solidFill>
                  <a:schemeClr val="tx1"/>
                </a:solidFill>
              </a:rPr>
              <a:t>Fine Art/CTE			               1</a:t>
            </a:r>
          </a:p>
          <a:p>
            <a:pPr marL="0" indent="0">
              <a:buNone/>
            </a:pPr>
            <a:endParaRPr lang="en-US" sz="2000" b="1" dirty="0">
              <a:solidFill>
                <a:schemeClr val="tx1"/>
              </a:solidFill>
            </a:endParaRPr>
          </a:p>
          <a:p>
            <a:pPr marL="0" indent="0">
              <a:buNone/>
            </a:pPr>
            <a:r>
              <a:rPr lang="en-US" sz="2000" b="1" dirty="0">
                <a:solidFill>
                  <a:schemeClr val="tx1"/>
                </a:solidFill>
              </a:rPr>
              <a:t>Credits for AZ Universities = 16</a:t>
            </a:r>
          </a:p>
          <a:p>
            <a:pPr marL="0" indent="0">
              <a:buNone/>
            </a:pPr>
            <a:endParaRPr lang="en-US" sz="2000" b="1" dirty="0">
              <a:solidFill>
                <a:srgbClr val="92D050"/>
              </a:solidFill>
            </a:endParaRPr>
          </a:p>
          <a:p>
            <a:pPr marL="0" indent="0">
              <a:buNone/>
            </a:pPr>
            <a:endParaRPr lang="en-US" sz="2000" b="1" dirty="0">
              <a:solidFill>
                <a:srgbClr val="92D050"/>
              </a:solidFill>
            </a:endParaRPr>
          </a:p>
          <a:p>
            <a:pPr marL="0" indent="0">
              <a:buNone/>
            </a:pPr>
            <a:endParaRPr lang="en-US" sz="2000" b="1" dirty="0">
              <a:solidFill>
                <a:srgbClr val="92D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1" y="5410199"/>
            <a:ext cx="4838700" cy="1333501"/>
          </a:xfrm>
          <a:prstGeom prst="rect">
            <a:avLst/>
          </a:prstGeom>
        </p:spPr>
      </p:pic>
    </p:spTree>
    <p:extLst>
      <p:ext uri="{BB962C8B-B14F-4D97-AF65-F5344CB8AC3E}">
        <p14:creationId xmlns:p14="http://schemas.microsoft.com/office/powerpoint/2010/main" val="61689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A77E403-1813-4BA4-5A49-2674D5EB0179}"/>
              </a:ext>
            </a:extLst>
          </p:cNvPr>
          <p:cNvSpPr>
            <a:spLocks noGrp="1" noChangeArrowheads="1"/>
          </p:cNvSpPr>
          <p:nvPr>
            <p:ph type="title"/>
          </p:nvPr>
        </p:nvSpPr>
        <p:spPr>
          <a:xfrm>
            <a:off x="2895600" y="42863"/>
            <a:ext cx="7772400" cy="762000"/>
          </a:xfrm>
        </p:spPr>
        <p:txBody>
          <a:bodyPr/>
          <a:lstStyle/>
          <a:p>
            <a:pPr eaLnBrk="1" hangingPunct="1">
              <a:defRPr/>
            </a:pPr>
            <a:r>
              <a:rPr lang="en-US" altLang="en-US" dirty="0">
                <a:latin typeface="+mn-lt"/>
              </a:rPr>
              <a:t>    </a:t>
            </a:r>
            <a:r>
              <a:rPr lang="en-US" altLang="en-US" b="1" dirty="0">
                <a:solidFill>
                  <a:schemeClr val="tx1"/>
                </a:solidFill>
                <a:latin typeface="Arial Black" panose="020B0A04020102020204" pitchFamily="34" charset="0"/>
              </a:rPr>
              <a:t>ASU         U of A         NAU</a:t>
            </a:r>
          </a:p>
        </p:txBody>
      </p:sp>
      <p:graphicFrame>
        <p:nvGraphicFramePr>
          <p:cNvPr id="51226" name="Group 26">
            <a:extLst>
              <a:ext uri="{FF2B5EF4-FFF2-40B4-BE49-F238E27FC236}">
                <a16:creationId xmlns:a16="http://schemas.microsoft.com/office/drawing/2014/main" id="{038D43A0-26EC-312F-EE8E-A410EEF83AFD}"/>
              </a:ext>
            </a:extLst>
          </p:cNvPr>
          <p:cNvGraphicFramePr>
            <a:graphicFrameLocks noGrp="1"/>
          </p:cNvGraphicFramePr>
          <p:nvPr>
            <p:ph type="tbl" idx="1"/>
          </p:nvPr>
        </p:nvGraphicFramePr>
        <p:xfrm>
          <a:off x="2876550" y="684213"/>
          <a:ext cx="7772400" cy="6199352"/>
        </p:xfrm>
        <a:graphic>
          <a:graphicData uri="http://schemas.openxmlformats.org/drawingml/2006/table">
            <a:tbl>
              <a:tblPr/>
              <a:tblGrid>
                <a:gridCol w="25908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287116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May 1, 2025 FAFSA priority deadline</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Obama </a:t>
                      </a:r>
                      <a:r>
                        <a:rPr kumimoji="0" lang="en-US" sz="1600" b="0" i="0" u="sng" strike="noStrike" cap="none" normalizeH="0" baseline="0" dirty="0">
                          <a:ln>
                            <a:noFill/>
                          </a:ln>
                          <a:solidFill>
                            <a:schemeClr val="tx1"/>
                          </a:solidFill>
                          <a:effectLst/>
                          <a:latin typeface="Arial Black" panose="020B0A04020102020204" pitchFamily="34" charset="0"/>
                        </a:rPr>
                        <a:t>&lt;</a:t>
                      </a:r>
                      <a:r>
                        <a:rPr kumimoji="0" lang="en-US" sz="1600" b="0" i="0" u="none" strike="noStrike" cap="none" normalizeH="0" baseline="0" dirty="0">
                          <a:ln>
                            <a:noFill/>
                          </a:ln>
                          <a:solidFill>
                            <a:schemeClr val="tx1"/>
                          </a:solidFill>
                          <a:effectLst/>
                          <a:latin typeface="Arial Black" panose="020B0A04020102020204" pitchFamily="34" charset="0"/>
                        </a:rPr>
                        <a:t>$42,400 FAFSA income—Jan 15 application deadline with May 1 FAFSA submission deadline</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May 1, 2025 FAFSA priority deadline</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April 1, 2025 FAFSA priority deadline</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lang="en-US" sz="1600" b="1" kern="1200" dirty="0">
                          <a:solidFill>
                            <a:schemeClr val="tx1"/>
                          </a:solidFill>
                          <a:effectLst/>
                          <a:latin typeface="Arial Black" panose="020B0A04020102020204" pitchFamily="34" charset="0"/>
                          <a:ea typeface="+mn-ea"/>
                          <a:cs typeface="+mn-cs"/>
                        </a:rPr>
                        <a:t>PLEASE DO NOT HAVE STUDENTS PAY THIS FEE!! If a student approaches you asking what to do, you can have them use this special code: NAUREP</a:t>
                      </a:r>
                      <a:endParaRPr lang="en-US" sz="1600" kern="1200" dirty="0">
                        <a:solidFill>
                          <a:schemeClr val="tx1"/>
                        </a:solidFill>
                        <a:effectLst/>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993367">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ACT or SAT not required but may be submitted</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ACT 22</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SAT 1120</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OR</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Test Blind for Honors Admission.</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 and SAT scores may be considered for scholarships.</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 and SAT scores may be considered </a:t>
                      </a:r>
                      <a:r>
                        <a:rPr kumimoji="0" lang="en-US" sz="1600" b="0" i="0" u="none" strike="noStrike" cap="none" normalizeH="0" baseline="0">
                          <a:ln>
                            <a:noFill/>
                          </a:ln>
                          <a:solidFill>
                            <a:schemeClr val="tx1"/>
                          </a:solidFill>
                          <a:effectLst/>
                          <a:latin typeface="Arial Black" panose="020B0A04020102020204" pitchFamily="34" charset="0"/>
                        </a:rPr>
                        <a:t>for  Honors.</a:t>
                      </a: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 and SAT scores may be considered with scholarships.</a:t>
                      </a:r>
                      <a:endParaRPr kumimoji="0" lang="en-US" sz="1600" b="1" i="0" u="none" strike="noStrike" cap="none" normalizeH="0" baseline="0" dirty="0">
                        <a:ln>
                          <a:noFill/>
                        </a:ln>
                        <a:solidFill>
                          <a:schemeClr val="tx1"/>
                        </a:solidFill>
                        <a:effectLst/>
                        <a:latin typeface="Arial Black" panose="020B0A04020102020204" pitchFamily="34" charset="0"/>
                      </a:endParaRP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33466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3.0 un-weighted  core GPA or top 25% ranking</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Rank top 25%</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16 core competencies/AZ Resident</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2.75 un-weighted  core GPA with no deficiencies</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659E9F9A-94B3-6880-8BB9-B0099EC3C18B}"/>
              </a:ext>
            </a:extLst>
          </p:cNvPr>
          <p:cNvSpPr txBox="1"/>
          <p:nvPr/>
        </p:nvSpPr>
        <p:spPr>
          <a:xfrm>
            <a:off x="2895600" y="6324601"/>
            <a:ext cx="77724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latin typeface="Arial Black" panose="020B0A04020102020204" pitchFamily="34" charset="0"/>
              </a:rPr>
              <a:t>Be sure to check out Common Application for in-state and out-of-state college applications.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4244-5E4A-9945-2912-EE1834370BFB}"/>
              </a:ext>
            </a:extLst>
          </p:cNvPr>
          <p:cNvSpPr>
            <a:spLocks noGrp="1"/>
          </p:cNvSpPr>
          <p:nvPr>
            <p:ph type="title"/>
          </p:nvPr>
        </p:nvSpPr>
        <p:spPr/>
        <p:txBody>
          <a:bodyPr>
            <a:normAutofit fontScale="90000"/>
          </a:bodyPr>
          <a:lstStyle/>
          <a:p>
            <a:r>
              <a:rPr lang="en-US" dirty="0">
                <a:solidFill>
                  <a:schemeClr val="tx1"/>
                </a:solidFill>
              </a:rPr>
              <a:t>Scholarship Information</a:t>
            </a:r>
            <a:br>
              <a:rPr lang="en-US" dirty="0">
                <a:solidFill>
                  <a:schemeClr val="tx1"/>
                </a:solidFill>
              </a:rPr>
            </a:br>
            <a:r>
              <a:rPr lang="en-US" dirty="0">
                <a:solidFill>
                  <a:schemeClr val="tx1"/>
                </a:solidFill>
              </a:rPr>
              <a:t>*</a:t>
            </a:r>
            <a:r>
              <a:rPr lang="en-US" sz="2400" dirty="0">
                <a:solidFill>
                  <a:schemeClr val="tx1"/>
                </a:solidFill>
              </a:rPr>
              <a:t>Maricopa Community Colleges:</a:t>
            </a:r>
            <a:br>
              <a:rPr lang="en-US" sz="2400" dirty="0">
                <a:solidFill>
                  <a:schemeClr val="tx1"/>
                </a:solidFill>
              </a:rPr>
            </a:br>
            <a:r>
              <a:rPr lang="en-US" dirty="0">
                <a:solidFill>
                  <a:schemeClr val="tx1"/>
                </a:solidFill>
              </a:rPr>
              <a:t>  </a:t>
            </a:r>
            <a:r>
              <a:rPr lang="en-US" sz="2400" dirty="0">
                <a:solidFill>
                  <a:schemeClr val="tx1"/>
                </a:solidFill>
              </a:rPr>
              <a:t>Presidents Honors Scholarship. </a:t>
            </a:r>
            <a:r>
              <a:rPr lang="en-US" sz="2000" dirty="0">
                <a:solidFill>
                  <a:schemeClr val="tx1"/>
                </a:solidFill>
              </a:rPr>
              <a:t>Free tuition for up to 15 credits hours plus registration fees.  This gives you free education for up to two years. Requires an unweighted high school GPA of 3.25 upon graduation.</a:t>
            </a:r>
            <a:br>
              <a:rPr lang="en-US" sz="2000" dirty="0">
                <a:solidFill>
                  <a:schemeClr val="tx1"/>
                </a:solidFill>
              </a:rPr>
            </a:br>
            <a:br>
              <a:rPr lang="en-US" sz="2000" dirty="0">
                <a:solidFill>
                  <a:schemeClr val="tx1"/>
                </a:solidFill>
              </a:rPr>
            </a:br>
            <a:r>
              <a:rPr lang="en-US" sz="2400" dirty="0">
                <a:solidFill>
                  <a:schemeClr val="tx1"/>
                </a:solidFill>
              </a:rPr>
              <a:t>ASU:</a:t>
            </a:r>
            <a:r>
              <a:rPr lang="en-US" sz="2000" dirty="0">
                <a:solidFill>
                  <a:schemeClr val="tx1"/>
                </a:solidFill>
              </a:rPr>
              <a:t> </a:t>
            </a:r>
            <a:r>
              <a:rPr lang="en-US" sz="2000" dirty="0">
                <a:solidFill>
                  <a:schemeClr val="tx1"/>
                </a:solidFill>
                <a:hlinkClick r:id="rId2">
                  <a:extLst>
                    <a:ext uri="{A12FA001-AC4F-418D-AE19-62706E023703}">
                      <ahyp:hlinkClr xmlns:ahyp="http://schemas.microsoft.com/office/drawing/2018/hyperlinkcolor" val="tx"/>
                    </a:ext>
                  </a:extLst>
                </a:hlinkClick>
              </a:rPr>
              <a:t>https://scholarships.asu.edu/estimator</a:t>
            </a:r>
            <a:br>
              <a:rPr lang="en-US" sz="2000" dirty="0">
                <a:solidFill>
                  <a:schemeClr val="tx1"/>
                </a:solidFill>
              </a:rPr>
            </a:br>
            <a:br>
              <a:rPr lang="en-US" sz="2000" dirty="0">
                <a:solidFill>
                  <a:schemeClr val="tx1"/>
                </a:solidFill>
              </a:rPr>
            </a:br>
            <a:r>
              <a:rPr lang="en-US" sz="2000" dirty="0">
                <a:solidFill>
                  <a:schemeClr val="tx1"/>
                </a:solidFill>
              </a:rPr>
              <a:t>NAU</a:t>
            </a:r>
            <a:r>
              <a:rPr lang="en-US" sz="1600" dirty="0">
                <a:solidFill>
                  <a:schemeClr val="tx1"/>
                </a:solidFill>
              </a:rPr>
              <a:t>: </a:t>
            </a:r>
            <a:r>
              <a:rPr lang="en-US" sz="1600" dirty="0">
                <a:solidFill>
                  <a:schemeClr val="tx1"/>
                </a:solidFill>
                <a:hlinkClick r:id="rId3">
                  <a:extLst>
                    <a:ext uri="{A12FA001-AC4F-418D-AE19-62706E023703}">
                      <ahyp:hlinkClr xmlns:ahyp="http://schemas.microsoft.com/office/drawing/2018/hyperlinkcolor" val="tx"/>
                    </a:ext>
                  </a:extLst>
                </a:hlinkClick>
              </a:rPr>
              <a:t>Financial aid scholarships | Office of Scholarships and Financial Aid (nau.edu)</a:t>
            </a:r>
            <a:br>
              <a:rPr lang="en-US" sz="1600" dirty="0">
                <a:solidFill>
                  <a:schemeClr val="tx1"/>
                </a:solidFill>
              </a:rPr>
            </a:br>
            <a:br>
              <a:rPr lang="en-US" sz="2000" dirty="0">
                <a:solidFill>
                  <a:schemeClr val="tx1"/>
                </a:solidFill>
              </a:rPr>
            </a:br>
            <a:r>
              <a:rPr lang="en-US" sz="2400" dirty="0" err="1">
                <a:solidFill>
                  <a:schemeClr val="tx1"/>
                </a:solidFill>
              </a:rPr>
              <a:t>UofA</a:t>
            </a:r>
            <a:r>
              <a:rPr lang="en-US" sz="2400" dirty="0">
                <a:solidFill>
                  <a:schemeClr val="tx1"/>
                </a:solidFill>
              </a:rPr>
              <a:t>:</a:t>
            </a:r>
            <a:r>
              <a:rPr lang="en-US" sz="2000" dirty="0">
                <a:solidFill>
                  <a:schemeClr val="tx1"/>
                </a:solidFill>
              </a:rPr>
              <a:t> </a:t>
            </a:r>
            <a:r>
              <a:rPr lang="en-US" sz="2000" dirty="0">
                <a:solidFill>
                  <a:schemeClr val="tx1"/>
                </a:solidFill>
                <a:hlinkClick r:id="rId4">
                  <a:extLst>
                    <a:ext uri="{A12FA001-AC4F-418D-AE19-62706E023703}">
                      <ahyp:hlinkClr xmlns:ahyp="http://schemas.microsoft.com/office/drawing/2018/hyperlinkcolor" val="tx"/>
                    </a:ext>
                  </a:extLst>
                </a:hlinkClick>
              </a:rPr>
              <a:t>https://financialaid.Arizona.edu/types-of-aid/scholarships</a:t>
            </a:r>
            <a:br>
              <a:rPr lang="en-US" sz="2000" dirty="0"/>
            </a:br>
            <a:br>
              <a:rPr lang="en-US" sz="2000" dirty="0"/>
            </a:br>
            <a:endParaRPr lang="en-US" sz="2000" dirty="0"/>
          </a:p>
        </p:txBody>
      </p:sp>
    </p:spTree>
    <p:extLst>
      <p:ext uri="{BB962C8B-B14F-4D97-AF65-F5344CB8AC3E}">
        <p14:creationId xmlns:p14="http://schemas.microsoft.com/office/powerpoint/2010/main" val="221473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7"/>
            <a:ext cx="9252154" cy="1016654"/>
          </a:xfrm>
        </p:spPr>
        <p:txBody>
          <a:bodyPr>
            <a:normAutofit/>
          </a:bodyPr>
          <a:lstStyle/>
          <a:p>
            <a:pPr>
              <a:lnSpc>
                <a:spcPct val="90000"/>
              </a:lnSpc>
            </a:pPr>
            <a:r>
              <a:rPr lang="en-US" sz="3300" b="1" dirty="0">
                <a:solidFill>
                  <a:schemeClr val="tx1"/>
                </a:solidFill>
              </a:rPr>
              <a:t>The Maricopa ACE         </a:t>
            </a:r>
            <a:br>
              <a:rPr lang="en-US" sz="3300" b="1" dirty="0">
                <a:solidFill>
                  <a:schemeClr val="tx1"/>
                </a:solidFill>
              </a:rPr>
            </a:br>
            <a:r>
              <a:rPr lang="en-US" sz="3300" b="1" dirty="0">
                <a:solidFill>
                  <a:schemeClr val="tx1"/>
                </a:solidFill>
              </a:rPr>
              <a:t>(Achieving a College Education) Program</a:t>
            </a:r>
          </a:p>
        </p:txBody>
      </p:sp>
      <p:sp>
        <p:nvSpPr>
          <p:cNvPr id="3" name="Content Placeholder 2"/>
          <p:cNvSpPr>
            <a:spLocks noGrp="1"/>
          </p:cNvSpPr>
          <p:nvPr>
            <p:ph idx="1"/>
          </p:nvPr>
        </p:nvSpPr>
        <p:spPr>
          <a:xfrm>
            <a:off x="648931" y="2548281"/>
            <a:ext cx="5122606" cy="3658689"/>
          </a:xfrm>
        </p:spPr>
        <p:txBody>
          <a:bodyPr>
            <a:normAutofit/>
          </a:bodyPr>
          <a:lstStyle/>
          <a:p>
            <a:pPr lvl="0">
              <a:lnSpc>
                <a:spcPct val="90000"/>
              </a:lnSpc>
              <a:buFont typeface="Wingdings" panose="05000000000000000000" pitchFamily="2" charset="2"/>
              <a:buChar char="v"/>
            </a:pPr>
            <a:r>
              <a:rPr lang="en-US" sz="1600" dirty="0"/>
              <a:t>Maricopa Community Colleges program that helps underrepresented students earn a college degree by providing free college courses during junior and senior year of high school (Summer, Saturdays and online)</a:t>
            </a:r>
          </a:p>
          <a:p>
            <a:pPr lvl="0">
              <a:lnSpc>
                <a:spcPct val="90000"/>
              </a:lnSpc>
              <a:buFont typeface="Wingdings" panose="05000000000000000000" pitchFamily="2" charset="2"/>
              <a:buChar char="v"/>
            </a:pPr>
            <a:r>
              <a:rPr lang="en-US" sz="1600" dirty="0"/>
              <a:t>Must meet one of the following criteria:  First generation to attend college, single parent home, underrepresented group, economic hardship, environmental factors (works 1-30 hours, foster care, teen parent), legacy (sibling or relative of an ACE participant)</a:t>
            </a:r>
          </a:p>
          <a:p>
            <a:pPr lvl="0">
              <a:lnSpc>
                <a:spcPct val="90000"/>
              </a:lnSpc>
              <a:buFont typeface="Wingdings" panose="05000000000000000000" pitchFamily="2" charset="2"/>
              <a:buChar char="v"/>
            </a:pPr>
            <a:r>
              <a:rPr lang="en-US" sz="1600" dirty="0"/>
              <a:t>Students can earn up to 24 college credits for free</a:t>
            </a:r>
          </a:p>
          <a:p>
            <a:pPr>
              <a:lnSpc>
                <a:spcPct val="90000"/>
              </a:lnSpc>
              <a:buFont typeface="Wingdings" panose="05000000000000000000" pitchFamily="2" charset="2"/>
              <a:buChar char="v"/>
            </a:pPr>
            <a:r>
              <a:rPr lang="en-US" sz="1600" b="1" dirty="0"/>
              <a:t>If interested, see your counselor or Mr. Dillon.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916" y="2793031"/>
            <a:ext cx="5451627" cy="3172518"/>
          </a:xfrm>
          <a:prstGeom prst="rect">
            <a:avLst/>
          </a:prstGeom>
          <a:effectLst/>
        </p:spPr>
      </p:pic>
    </p:spTree>
    <p:extLst>
      <p:ext uri="{BB962C8B-B14F-4D97-AF65-F5344CB8AC3E}">
        <p14:creationId xmlns:p14="http://schemas.microsoft.com/office/powerpoint/2010/main" val="39411891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idx="1"/>
          </p:nvPr>
        </p:nvSpPr>
        <p:spPr>
          <a:xfrm>
            <a:off x="1141709" y="-50471"/>
            <a:ext cx="9856179" cy="6934200"/>
          </a:xfrm>
          <a:prstGeom prst="rect">
            <a:avLst/>
          </a:prstGeom>
          <a:noFill/>
          <a:ln>
            <a:noFill/>
          </a:ln>
        </p:spPr>
        <p:txBody>
          <a:bodyPr spcFirstLastPara="1" vert="horz" wrap="square" lIns="121900" tIns="60933" rIns="121900" bIns="60933" rtlCol="0" anchor="t" anchorCtr="0">
            <a:noAutofit/>
          </a:bodyPr>
          <a:lstStyle/>
          <a:p>
            <a:pPr marL="0" indent="0" algn="ctr">
              <a:lnSpc>
                <a:spcPct val="75000"/>
              </a:lnSpc>
              <a:spcBef>
                <a:spcPts val="0"/>
              </a:spcBef>
              <a:buSzPts val="1100"/>
              <a:buNone/>
            </a:pPr>
            <a:endParaRPr sz="1467" b="1" i="1" u="sng" dirty="0"/>
          </a:p>
          <a:p>
            <a:pPr marL="0" indent="0">
              <a:lnSpc>
                <a:spcPct val="75000"/>
              </a:lnSpc>
              <a:spcBef>
                <a:spcPts val="1867"/>
              </a:spcBef>
              <a:buSzPts val="1400"/>
              <a:buNone/>
            </a:pPr>
            <a:r>
              <a:rPr lang="en-US" sz="1867" b="1" dirty="0">
                <a:solidFill>
                  <a:srgbClr val="FF0000"/>
                </a:solidFill>
              </a:rPr>
              <a:t>Basha College and Career Center:  Room C 106</a:t>
            </a:r>
            <a:endParaRPr sz="1467" b="1" dirty="0">
              <a:solidFill>
                <a:srgbClr val="FF0000"/>
              </a:solidFill>
            </a:endParaRPr>
          </a:p>
          <a:p>
            <a:pPr marL="0" indent="0">
              <a:lnSpc>
                <a:spcPct val="75000"/>
              </a:lnSpc>
              <a:spcBef>
                <a:spcPts val="1867"/>
              </a:spcBef>
              <a:buSzPts val="1400"/>
              <a:buNone/>
            </a:pPr>
            <a:r>
              <a:rPr lang="en" sz="1867" b="1" u="sng" dirty="0">
                <a:solidFill>
                  <a:srgbClr val="FF0000"/>
                </a:solidFill>
              </a:rPr>
              <a:t>STAY INFORMED ABOUT</a:t>
            </a:r>
            <a:endParaRPr sz="1867" b="1" u="sng" dirty="0">
              <a:solidFill>
                <a:srgbClr val="FF0000"/>
              </a:solidFill>
            </a:endParaRPr>
          </a:p>
          <a:p>
            <a:pPr marL="304792" indent="-321725">
              <a:spcBef>
                <a:spcPts val="0"/>
              </a:spcBef>
              <a:buSzPts val="2000"/>
              <a:buChar char="•"/>
            </a:pPr>
            <a:r>
              <a:rPr lang="en" sz="1733" dirty="0"/>
              <a:t>Here is the link to Ms. Fassinger's Career and College Center </a:t>
            </a:r>
            <a:endParaRPr sz="1733" dirty="0"/>
          </a:p>
          <a:p>
            <a:pPr marL="304792" indent="0">
              <a:spcBef>
                <a:spcPts val="0"/>
              </a:spcBef>
              <a:buNone/>
            </a:pPr>
            <a:r>
              <a:rPr lang="en" sz="1733" dirty="0"/>
              <a:t>to check out scholarship opportunities, career fairs, and </a:t>
            </a:r>
            <a:endParaRPr sz="1733" dirty="0"/>
          </a:p>
          <a:p>
            <a:pPr marL="304792" indent="0">
              <a:spcBef>
                <a:spcPts val="0"/>
              </a:spcBef>
              <a:buNone/>
            </a:pPr>
            <a:r>
              <a:rPr lang="en" sz="1733" dirty="0"/>
              <a:t>virtual college fairs throughout the year.  </a:t>
            </a:r>
            <a:r>
              <a:rPr lang="en" sz="1733" b="1" dirty="0">
                <a:solidFill>
                  <a:srgbClr val="FFFF00"/>
                </a:solidFill>
              </a:rPr>
              <a:t>Lrb5ua5</a:t>
            </a:r>
            <a:r>
              <a:rPr lang="en" sz="1733" b="1" dirty="0"/>
              <a:t> Please Join! </a:t>
            </a:r>
            <a:r>
              <a:rPr lang="en" sz="1733" dirty="0"/>
              <a:t>(Share with your parents)</a:t>
            </a:r>
          </a:p>
          <a:p>
            <a:pPr marL="304792" indent="0">
              <a:spcBef>
                <a:spcPts val="0"/>
              </a:spcBef>
              <a:buNone/>
            </a:pPr>
            <a:r>
              <a:rPr lang="en" sz="1733" u="sng" dirty="0">
                <a:solidFill>
                  <a:srgbClr val="FF0000"/>
                </a:solidFill>
              </a:rPr>
              <a:t>College Career Center Padlet: https://padlet.com/fassingerrita1/417il3xmdem9rc0g</a:t>
            </a:r>
            <a:endParaRPr sz="1733" u="sng" dirty="0">
              <a:solidFill>
                <a:srgbClr val="FF0000"/>
              </a:solidFill>
            </a:endParaRPr>
          </a:p>
          <a:p>
            <a:pPr marL="304792" indent="-296326">
              <a:lnSpc>
                <a:spcPct val="75000"/>
              </a:lnSpc>
              <a:spcBef>
                <a:spcPts val="1867"/>
              </a:spcBef>
              <a:buSzPts val="1100"/>
              <a:buChar char="•"/>
            </a:pPr>
            <a:r>
              <a:rPr lang="en" sz="1467" b="1" dirty="0"/>
              <a:t>COLLEGE VISITORS</a:t>
            </a:r>
            <a:endParaRPr sz="1333" dirty="0"/>
          </a:p>
          <a:p>
            <a:pPr marL="304792" indent="-296326">
              <a:lnSpc>
                <a:spcPct val="75000"/>
              </a:lnSpc>
              <a:spcBef>
                <a:spcPts val="1867"/>
              </a:spcBef>
              <a:buSzPts val="1100"/>
              <a:buChar char="•"/>
            </a:pPr>
            <a:r>
              <a:rPr lang="en" sz="1467" b="1" dirty="0"/>
              <a:t>COLLEGE APPLICATIONS						</a:t>
            </a:r>
            <a:endParaRPr sz="1333" dirty="0"/>
          </a:p>
          <a:p>
            <a:pPr marL="304792" indent="-296326">
              <a:lnSpc>
                <a:spcPct val="75000"/>
              </a:lnSpc>
              <a:spcBef>
                <a:spcPts val="1867"/>
              </a:spcBef>
              <a:buSzPts val="1100"/>
              <a:buChar char="•"/>
            </a:pPr>
            <a:r>
              <a:rPr lang="en" sz="1467" b="1" dirty="0"/>
              <a:t>COLLEGE FAIRS</a:t>
            </a:r>
            <a:endParaRPr sz="1333" dirty="0"/>
          </a:p>
          <a:p>
            <a:pPr marL="304792" indent="-296326">
              <a:lnSpc>
                <a:spcPct val="75000"/>
              </a:lnSpc>
              <a:spcBef>
                <a:spcPts val="1867"/>
              </a:spcBef>
              <a:buSzPts val="1100"/>
              <a:buChar char="•"/>
            </a:pPr>
            <a:r>
              <a:rPr lang="en" sz="1467" b="1" dirty="0"/>
              <a:t>SCHOLARSHIPS</a:t>
            </a:r>
            <a:endParaRPr sz="1333" dirty="0"/>
          </a:p>
          <a:p>
            <a:pPr marL="304792" indent="-296326">
              <a:lnSpc>
                <a:spcPct val="75000"/>
              </a:lnSpc>
              <a:spcBef>
                <a:spcPts val="1867"/>
              </a:spcBef>
              <a:buSzPts val="1100"/>
              <a:buChar char="•"/>
            </a:pPr>
            <a:r>
              <a:rPr lang="en" sz="1467" b="1" dirty="0"/>
              <a:t>STUDENT EMPLOYMENT</a:t>
            </a:r>
            <a:endParaRPr sz="1333" dirty="0"/>
          </a:p>
          <a:p>
            <a:pPr marL="304792" indent="-296326">
              <a:lnSpc>
                <a:spcPct val="75000"/>
              </a:lnSpc>
              <a:spcBef>
                <a:spcPts val="1867"/>
              </a:spcBef>
              <a:buSzPts val="1100"/>
              <a:buChar char="•"/>
            </a:pPr>
            <a:r>
              <a:rPr lang="en" sz="1467" b="1" dirty="0"/>
              <a:t>MILITARY VISITS</a:t>
            </a:r>
            <a:endParaRPr sz="1333" dirty="0"/>
          </a:p>
          <a:p>
            <a:pPr marL="304792" indent="-296326">
              <a:lnSpc>
                <a:spcPct val="75000"/>
              </a:lnSpc>
              <a:spcBef>
                <a:spcPts val="1867"/>
              </a:spcBef>
              <a:buSzPts val="1100"/>
              <a:buChar char="•"/>
            </a:pPr>
            <a:r>
              <a:rPr lang="en" sz="1467" b="1" dirty="0"/>
              <a:t>ACT/SAT</a:t>
            </a:r>
            <a:endParaRPr sz="1333" dirty="0"/>
          </a:p>
          <a:p>
            <a:pPr marL="304792" indent="-296326">
              <a:lnSpc>
                <a:spcPct val="75000"/>
              </a:lnSpc>
              <a:spcBef>
                <a:spcPts val="1867"/>
              </a:spcBef>
              <a:buSzPts val="1100"/>
              <a:buChar char="•"/>
            </a:pPr>
            <a:r>
              <a:rPr lang="en" sz="1467" b="1" dirty="0"/>
              <a:t>LEADERSHIP OPPORTUNITIES</a:t>
            </a:r>
            <a:endParaRPr sz="1333" dirty="0"/>
          </a:p>
          <a:p>
            <a:pPr marL="304792" indent="-296326">
              <a:lnSpc>
                <a:spcPct val="75000"/>
              </a:lnSpc>
              <a:spcBef>
                <a:spcPts val="1867"/>
              </a:spcBef>
              <a:buSzPts val="1100"/>
              <a:buChar char="•"/>
            </a:pPr>
            <a:r>
              <a:rPr lang="en" sz="1467" b="1" dirty="0"/>
              <a:t>VOLUNTEER OPPORTUNITIES</a:t>
            </a:r>
            <a:endParaRPr sz="1333" dirty="0"/>
          </a:p>
          <a:p>
            <a:pPr marL="304792" indent="-296326">
              <a:lnSpc>
                <a:spcPct val="75000"/>
              </a:lnSpc>
              <a:spcBef>
                <a:spcPts val="1867"/>
              </a:spcBef>
              <a:buSzPts val="1100"/>
              <a:buChar char="•"/>
            </a:pPr>
            <a:r>
              <a:rPr lang="en" sz="1467" b="1" dirty="0"/>
              <a:t>SUMMER SCHOLAR OPPORTUNITIES</a:t>
            </a:r>
            <a:endParaRPr sz="1333" dirty="0"/>
          </a:p>
          <a:p>
            <a:pPr marL="0" indent="0">
              <a:lnSpc>
                <a:spcPct val="75000"/>
              </a:lnSpc>
              <a:spcBef>
                <a:spcPts val="1867"/>
              </a:spcBef>
              <a:buSzPts val="1400"/>
              <a:buNone/>
            </a:pPr>
            <a:endParaRPr sz="1733" b="1" dirty="0">
              <a:solidFill>
                <a:srgbClr val="FF0000"/>
              </a:solidFill>
            </a:endParaRPr>
          </a:p>
          <a:p>
            <a:pPr marL="304792" indent="-186262">
              <a:lnSpc>
                <a:spcPct val="75000"/>
              </a:lnSpc>
              <a:spcBef>
                <a:spcPts val="1867"/>
              </a:spcBef>
              <a:buSzPts val="1400"/>
              <a:buNone/>
            </a:pPr>
            <a:endParaRPr sz="1867" dirty="0"/>
          </a:p>
        </p:txBody>
      </p:sp>
      <p:pic>
        <p:nvPicPr>
          <p:cNvPr id="187" name="Google Shape;187;p31"/>
          <p:cNvPicPr preferRelativeResize="0"/>
          <p:nvPr/>
        </p:nvPicPr>
        <p:blipFill rotWithShape="1">
          <a:blip r:embed="rId3">
            <a:alphaModFix/>
          </a:blip>
          <a:srcRect/>
          <a:stretch/>
        </p:blipFill>
        <p:spPr>
          <a:xfrm>
            <a:off x="7291934" y="2845767"/>
            <a:ext cx="4196681" cy="3578479"/>
          </a:xfrm>
          <a:prstGeom prst="rect">
            <a:avLst/>
          </a:prstGeom>
          <a:noFill/>
          <a:ln>
            <a:noFill/>
          </a:ln>
        </p:spPr>
      </p:pic>
    </p:spTree>
    <p:extLst>
      <p:ext uri="{BB962C8B-B14F-4D97-AF65-F5344CB8AC3E}">
        <p14:creationId xmlns:p14="http://schemas.microsoft.com/office/powerpoint/2010/main" val="33282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chemeClr val="accent5"/>
                </a:solidFill>
              </a:rPr>
              <a:t>4-Year Planning</a:t>
            </a:r>
          </a:p>
        </p:txBody>
      </p:sp>
      <p:sp>
        <p:nvSpPr>
          <p:cNvPr id="3" name="Content Placeholder 2"/>
          <p:cNvSpPr>
            <a:spLocks noGrp="1"/>
          </p:cNvSpPr>
          <p:nvPr>
            <p:ph idx="1"/>
          </p:nvPr>
        </p:nvSpPr>
        <p:spPr>
          <a:xfrm>
            <a:off x="1103313" y="2052918"/>
            <a:ext cx="6482052" cy="4195481"/>
          </a:xfrm>
        </p:spPr>
        <p:txBody>
          <a:bodyPr/>
          <a:lstStyle/>
          <a:p>
            <a:pPr>
              <a:buFont typeface="Courier New" panose="02070309020205020404" pitchFamily="49" charset="0"/>
              <a:buChar char="o"/>
            </a:pPr>
            <a:r>
              <a:rPr lang="en-US" sz="2400" dirty="0"/>
              <a:t>Login to your Infinite Campus Account</a:t>
            </a:r>
          </a:p>
          <a:p>
            <a:pPr marL="0" indent="0">
              <a:buNone/>
            </a:pPr>
            <a:endParaRPr lang="en-US" sz="2400" dirty="0"/>
          </a:p>
          <a:p>
            <a:pPr>
              <a:buFont typeface="Courier New" panose="02070309020205020404" pitchFamily="49" charset="0"/>
              <a:buChar char="o"/>
            </a:pPr>
            <a:r>
              <a:rPr lang="en-US" sz="2400" dirty="0"/>
              <a:t>Click on “Academic Planner” on the left</a:t>
            </a:r>
          </a:p>
          <a:p>
            <a:pPr marL="0" indent="0">
              <a:buNone/>
            </a:pPr>
            <a:endParaRPr lang="en-US" sz="2400" dirty="0"/>
          </a:p>
          <a:p>
            <a:pPr>
              <a:buFont typeface="Courier New" panose="02070309020205020404" pitchFamily="49" charset="0"/>
              <a:buChar char="o"/>
            </a:pPr>
            <a:r>
              <a:rPr lang="en-US" sz="2400" dirty="0"/>
              <a:t>Click on Next</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We will work together to add classes for your junior and senior years</a:t>
            </a:r>
          </a:p>
          <a:p>
            <a:pPr>
              <a:buFont typeface="Courier New" panose="02070309020205020404" pitchFamily="49" charset="0"/>
              <a:buChar char="o"/>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354" y="2199224"/>
            <a:ext cx="2998984" cy="2230951"/>
          </a:xfrm>
          <a:prstGeom prst="rect">
            <a:avLst/>
          </a:prstGeom>
        </p:spPr>
      </p:pic>
    </p:spTree>
    <p:extLst>
      <p:ext uri="{BB962C8B-B14F-4D97-AF65-F5344CB8AC3E}">
        <p14:creationId xmlns:p14="http://schemas.microsoft.com/office/powerpoint/2010/main" val="42504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0" y="387626"/>
            <a:ext cx="8141933" cy="765285"/>
          </a:xfrm>
        </p:spPr>
        <p:txBody>
          <a:bodyPr/>
          <a:lstStyle/>
          <a:p>
            <a:r>
              <a:rPr lang="en-US" sz="4000" dirty="0">
                <a:solidFill>
                  <a:schemeClr val="tx1"/>
                </a:solidFill>
              </a:rPr>
              <a:t>Academic 4- year Planning</a:t>
            </a:r>
          </a:p>
        </p:txBody>
      </p:sp>
      <p:sp>
        <p:nvSpPr>
          <p:cNvPr id="3" name="Subtitle 2"/>
          <p:cNvSpPr>
            <a:spLocks noGrp="1"/>
          </p:cNvSpPr>
          <p:nvPr>
            <p:ph type="subTitle" idx="1"/>
          </p:nvPr>
        </p:nvSpPr>
        <p:spPr>
          <a:xfrm>
            <a:off x="556590" y="1358319"/>
            <a:ext cx="8825658" cy="861420"/>
          </a:xfrm>
        </p:spPr>
        <p:txBody>
          <a:bodyPr>
            <a:normAutofit/>
          </a:bodyPr>
          <a:lstStyle/>
          <a:p>
            <a:r>
              <a:rPr lang="en-US" dirty="0"/>
              <a:t>Located in Infinite campus.  It is used to create your 4-year academic plan of courses.</a:t>
            </a:r>
          </a:p>
        </p:txBody>
      </p:sp>
      <p:pic>
        <p:nvPicPr>
          <p:cNvPr id="4" name="Picture 3"/>
          <p:cNvPicPr>
            <a:picLocks noChangeAspect="1"/>
          </p:cNvPicPr>
          <p:nvPr/>
        </p:nvPicPr>
        <p:blipFill>
          <a:blip r:embed="rId3"/>
          <a:stretch>
            <a:fillRect/>
          </a:stretch>
        </p:blipFill>
        <p:spPr>
          <a:xfrm>
            <a:off x="3051313" y="2335696"/>
            <a:ext cx="8399133" cy="3898416"/>
          </a:xfrm>
          <a:prstGeom prst="rect">
            <a:avLst/>
          </a:prstGeom>
        </p:spPr>
      </p:pic>
    </p:spTree>
    <p:extLst>
      <p:ext uri="{BB962C8B-B14F-4D97-AF65-F5344CB8AC3E}">
        <p14:creationId xmlns:p14="http://schemas.microsoft.com/office/powerpoint/2010/main" val="356034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chemeClr val="tx1"/>
                </a:solidFill>
              </a:rPr>
              <a:t>English Courses</a:t>
            </a:r>
          </a:p>
        </p:txBody>
      </p:sp>
      <p:sp>
        <p:nvSpPr>
          <p:cNvPr id="3" name="Content Placeholder 2"/>
          <p:cNvSpPr>
            <a:spLocks noGrp="1"/>
          </p:cNvSpPr>
          <p:nvPr>
            <p:ph idx="1"/>
          </p:nvPr>
        </p:nvSpPr>
        <p:spPr>
          <a:xfrm>
            <a:off x="1103312" y="2052918"/>
            <a:ext cx="6263843" cy="4195481"/>
          </a:xfrm>
        </p:spPr>
        <p:txBody>
          <a:bodyPr>
            <a:normAutofit fontScale="92500" lnSpcReduction="20000"/>
          </a:bodyPr>
          <a:lstStyle/>
          <a:p>
            <a:r>
              <a:rPr lang="en-US" sz="1900" b="1" dirty="0"/>
              <a:t>Junior Year</a:t>
            </a:r>
          </a:p>
          <a:p>
            <a:pPr lvl="1"/>
            <a:r>
              <a:rPr lang="en-US" sz="1900" b="1" dirty="0"/>
              <a:t>English 11</a:t>
            </a:r>
          </a:p>
          <a:p>
            <a:pPr lvl="1"/>
            <a:r>
              <a:rPr lang="en-US" sz="1900" b="1" dirty="0"/>
              <a:t>AP English Language</a:t>
            </a:r>
          </a:p>
          <a:p>
            <a:pPr lvl="1"/>
            <a:r>
              <a:rPr lang="en-US" sz="1900" b="1" dirty="0"/>
              <a:t>EVIT English 11</a:t>
            </a:r>
          </a:p>
          <a:p>
            <a:pPr lvl="1"/>
            <a:endParaRPr lang="en-US" sz="1900" b="1" dirty="0"/>
          </a:p>
          <a:p>
            <a:r>
              <a:rPr lang="en-US" sz="1900" b="1" dirty="0"/>
              <a:t>Senior Year</a:t>
            </a:r>
          </a:p>
          <a:p>
            <a:pPr lvl="1"/>
            <a:r>
              <a:rPr lang="en-US" sz="1900" b="1" dirty="0"/>
              <a:t>English 12</a:t>
            </a:r>
          </a:p>
          <a:p>
            <a:pPr lvl="1"/>
            <a:r>
              <a:rPr lang="en-US" sz="1900" b="1" dirty="0"/>
              <a:t>College Prep English</a:t>
            </a:r>
          </a:p>
          <a:p>
            <a:pPr lvl="1"/>
            <a:r>
              <a:rPr lang="en-US" sz="1900" b="1" dirty="0"/>
              <a:t>AP English Literature</a:t>
            </a:r>
          </a:p>
          <a:p>
            <a:pPr lvl="1"/>
            <a:r>
              <a:rPr lang="en-US" sz="1900" b="1" dirty="0"/>
              <a:t>EVIT English 12</a:t>
            </a:r>
          </a:p>
          <a:p>
            <a:pPr lvl="1"/>
            <a:endParaRPr lang="en-US" b="1" dirty="0"/>
          </a:p>
          <a:p>
            <a:pPr marL="0" indent="0">
              <a:buNone/>
            </a:pPr>
            <a:r>
              <a:rPr lang="en-US" b="1" dirty="0">
                <a:solidFill>
                  <a:schemeClr val="tx1"/>
                </a:solidFill>
              </a:rPr>
              <a:t>* Be sure to select both semesters 1 and 2.  </a:t>
            </a:r>
          </a:p>
          <a:p>
            <a:pPr marL="457200" lvl="1" indent="0">
              <a:buNone/>
            </a:pPr>
            <a:endParaRPr lang="en-US" dirty="0"/>
          </a:p>
          <a:p>
            <a:pPr marL="457200" lvl="1" indent="0">
              <a:buNone/>
            </a:pPr>
            <a:endParaRPr lang="en-US" dirty="0"/>
          </a:p>
          <a:p>
            <a:pPr lvl="1"/>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317" y="1853248"/>
            <a:ext cx="3802207" cy="3716279"/>
          </a:xfrm>
          <a:prstGeom prst="rect">
            <a:avLst/>
          </a:prstGeom>
        </p:spPr>
      </p:pic>
    </p:spTree>
    <p:extLst>
      <p:ext uri="{BB962C8B-B14F-4D97-AF65-F5344CB8AC3E}">
        <p14:creationId xmlns:p14="http://schemas.microsoft.com/office/powerpoint/2010/main" val="103543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7030A0"/>
                </a:solidFill>
              </a:rPr>
              <a:t>Science Courses</a:t>
            </a:r>
          </a:p>
        </p:txBody>
      </p:sp>
      <p:sp>
        <p:nvSpPr>
          <p:cNvPr id="3" name="Content Placeholder 2"/>
          <p:cNvSpPr>
            <a:spLocks noGrp="1"/>
          </p:cNvSpPr>
          <p:nvPr>
            <p:ph idx="1"/>
          </p:nvPr>
        </p:nvSpPr>
        <p:spPr>
          <a:xfrm>
            <a:off x="1103312" y="1683328"/>
            <a:ext cx="7687397" cy="4565072"/>
          </a:xfrm>
        </p:spPr>
        <p:txBody>
          <a:bodyPr>
            <a:normAutofit fontScale="92500" lnSpcReduction="10000"/>
          </a:bodyPr>
          <a:lstStyle/>
          <a:p>
            <a:pPr>
              <a:buFont typeface="Wingdings" panose="05000000000000000000" pitchFamily="2" charset="2"/>
              <a:buChar char="v"/>
            </a:pPr>
            <a:r>
              <a:rPr lang="en-US" dirty="0"/>
              <a:t>Chemistry or Honors Chemistry</a:t>
            </a:r>
          </a:p>
          <a:p>
            <a:pPr>
              <a:buFont typeface="Wingdings" panose="05000000000000000000" pitchFamily="2" charset="2"/>
              <a:buChar char="v"/>
            </a:pPr>
            <a:r>
              <a:rPr lang="en-US" dirty="0"/>
              <a:t>Physics or AP Physics 1</a:t>
            </a:r>
          </a:p>
          <a:p>
            <a:pPr>
              <a:buFont typeface="Wingdings" panose="05000000000000000000" pitchFamily="2" charset="2"/>
              <a:buChar char="v"/>
            </a:pPr>
            <a:r>
              <a:rPr lang="en-US" dirty="0"/>
              <a:t>Biotechnology 1</a:t>
            </a:r>
          </a:p>
          <a:p>
            <a:pPr>
              <a:buFont typeface="Wingdings" panose="05000000000000000000" pitchFamily="2" charset="2"/>
              <a:buChar char="v"/>
            </a:pPr>
            <a:r>
              <a:rPr lang="en-US" dirty="0"/>
              <a:t>Ag Science 1 (followed by Ag Science 2 = 1 science  core/1 Elective)</a:t>
            </a:r>
          </a:p>
          <a:p>
            <a:pPr>
              <a:buFont typeface="Wingdings" panose="05000000000000000000" pitchFamily="2" charset="2"/>
              <a:buChar char="v"/>
            </a:pPr>
            <a:endParaRPr lang="en-US" dirty="0"/>
          </a:p>
          <a:p>
            <a:pPr marL="0" indent="0">
              <a:buNone/>
            </a:pPr>
            <a:r>
              <a:rPr lang="en-US" dirty="0"/>
              <a:t>The following science courses can be taken after Chemistry</a:t>
            </a:r>
          </a:p>
          <a:p>
            <a:pPr>
              <a:buFont typeface="Wingdings" panose="05000000000000000000" pitchFamily="2" charset="2"/>
              <a:buChar char="v"/>
            </a:pPr>
            <a:r>
              <a:rPr lang="en-US" dirty="0"/>
              <a:t>Human Biology</a:t>
            </a:r>
          </a:p>
          <a:p>
            <a:pPr>
              <a:buFont typeface="Wingdings" panose="05000000000000000000" pitchFamily="2" charset="2"/>
              <a:buChar char="v"/>
            </a:pPr>
            <a:r>
              <a:rPr lang="en-US" dirty="0"/>
              <a:t>AP Biology</a:t>
            </a:r>
          </a:p>
          <a:p>
            <a:pPr>
              <a:buFont typeface="Wingdings" panose="05000000000000000000" pitchFamily="2" charset="2"/>
              <a:buChar char="v"/>
            </a:pPr>
            <a:r>
              <a:rPr lang="en-US" dirty="0"/>
              <a:t>AP Chemistry</a:t>
            </a:r>
          </a:p>
          <a:p>
            <a:pPr>
              <a:buFont typeface="Wingdings" panose="05000000000000000000" pitchFamily="2" charset="2"/>
              <a:buChar char="v"/>
            </a:pPr>
            <a:r>
              <a:rPr lang="en-US" dirty="0"/>
              <a:t>AP Environmental Science</a:t>
            </a:r>
          </a:p>
          <a:p>
            <a:pPr>
              <a:buFont typeface="Wingdings" panose="05000000000000000000" pitchFamily="2" charset="2"/>
              <a:buChar char="v"/>
            </a:pPr>
            <a:endParaRPr lang="en-US" dirty="0"/>
          </a:p>
          <a:p>
            <a:pPr marL="0" indent="0">
              <a:buNone/>
            </a:pPr>
            <a:r>
              <a:rPr lang="en-US" dirty="0"/>
              <a:t>*</a:t>
            </a:r>
            <a:r>
              <a:rPr lang="en-US" dirty="0">
                <a:solidFill>
                  <a:schemeClr val="tx1"/>
                </a:solidFill>
              </a:rPr>
              <a:t>Be sure to select both semesters 1 and 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023" y="3295650"/>
            <a:ext cx="2247900" cy="2952750"/>
          </a:xfrm>
          <a:prstGeom prst="rect">
            <a:avLst/>
          </a:prstGeom>
        </p:spPr>
      </p:pic>
    </p:spTree>
    <p:extLst>
      <p:ext uri="{BB962C8B-B14F-4D97-AF65-F5344CB8AC3E}">
        <p14:creationId xmlns:p14="http://schemas.microsoft.com/office/powerpoint/2010/main" val="143655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chemeClr val="tx1"/>
                </a:solidFill>
              </a:rPr>
              <a:t>Counseling Department</a:t>
            </a:r>
          </a:p>
        </p:txBody>
      </p:sp>
      <p:sp>
        <p:nvSpPr>
          <p:cNvPr id="3" name="Content Placeholder 2"/>
          <p:cNvSpPr>
            <a:spLocks noGrp="1"/>
          </p:cNvSpPr>
          <p:nvPr>
            <p:ph idx="1"/>
          </p:nvPr>
        </p:nvSpPr>
        <p:spPr>
          <a:xfrm>
            <a:off x="1103312" y="2052919"/>
            <a:ext cx="7316788" cy="4195481"/>
          </a:xfrm>
        </p:spPr>
        <p:txBody>
          <a:bodyPr>
            <a:normAutofit fontScale="85000" lnSpcReduction="20000"/>
          </a:bodyPr>
          <a:lstStyle/>
          <a:p>
            <a:pPr marL="0" indent="0">
              <a:buNone/>
            </a:pPr>
            <a:r>
              <a:rPr lang="en-US" sz="3200" b="1" dirty="0"/>
              <a:t>   </a:t>
            </a:r>
            <a:r>
              <a:rPr lang="en-US" sz="3200" b="1" u="sng" dirty="0">
                <a:solidFill>
                  <a:schemeClr val="tx1"/>
                </a:solidFill>
              </a:rPr>
              <a:t>Counselor</a:t>
            </a:r>
            <a:r>
              <a:rPr lang="en-US" sz="3200" dirty="0">
                <a:solidFill>
                  <a:srgbClr val="92D050"/>
                </a:solidFill>
              </a:rPr>
              <a:t>					  </a:t>
            </a:r>
            <a:r>
              <a:rPr lang="en-US" sz="3200" b="1" u="sng" dirty="0">
                <a:solidFill>
                  <a:schemeClr val="tx1"/>
                </a:solidFill>
              </a:rPr>
              <a:t>Last Name</a:t>
            </a:r>
          </a:p>
          <a:p>
            <a:r>
              <a:rPr lang="en-US" sz="3200" dirty="0"/>
              <a:t>Nancy Spilsbury		      A – CE</a:t>
            </a:r>
          </a:p>
          <a:p>
            <a:r>
              <a:rPr lang="en-US" sz="3200" dirty="0"/>
              <a:t>Mike Maluski					 CH-GE</a:t>
            </a:r>
          </a:p>
          <a:p>
            <a:r>
              <a:rPr lang="en-US" sz="3200" dirty="0"/>
              <a:t>Brian Snyder			     	 Gi-KN</a:t>
            </a:r>
          </a:p>
          <a:p>
            <a:r>
              <a:rPr lang="en-US" sz="3200" dirty="0"/>
              <a:t>Eli Dillon    					 KO-NA</a:t>
            </a:r>
          </a:p>
          <a:p>
            <a:r>
              <a:rPr lang="en-US" sz="3200" dirty="0"/>
              <a:t>Scott Smith      				 NE-SH</a:t>
            </a:r>
          </a:p>
          <a:p>
            <a:r>
              <a:rPr lang="en-US" sz="3200" dirty="0"/>
              <a:t>Rebecca Thompson    	 SI-Z</a:t>
            </a:r>
          </a:p>
          <a:p>
            <a:r>
              <a:rPr lang="en-US" sz="3200" dirty="0"/>
              <a:t>Irene Blancarte             Dept. Assistant</a:t>
            </a:r>
          </a:p>
          <a:p>
            <a:r>
              <a:rPr lang="en-US" sz="3200" dirty="0"/>
              <a:t>Debra DunnWargaski  Social worker</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2857500"/>
            <a:ext cx="3632199" cy="2897468"/>
          </a:xfrm>
          <a:prstGeom prst="rect">
            <a:avLst/>
          </a:prstGeom>
        </p:spPr>
      </p:pic>
    </p:spTree>
    <p:extLst>
      <p:ext uri="{BB962C8B-B14F-4D97-AF65-F5344CB8AC3E}">
        <p14:creationId xmlns:p14="http://schemas.microsoft.com/office/powerpoint/2010/main" val="109558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math class flow chart">
            <a:extLst>
              <a:ext uri="{FF2B5EF4-FFF2-40B4-BE49-F238E27FC236}">
                <a16:creationId xmlns:a16="http://schemas.microsoft.com/office/drawing/2014/main" id="{6A8F6547-99C7-52A3-6476-453702855E1F}"/>
              </a:ext>
            </a:extLst>
          </p:cNvPr>
          <p:cNvPicPr>
            <a:picLocks noChangeAspect="1"/>
          </p:cNvPicPr>
          <p:nvPr/>
        </p:nvPicPr>
        <p:blipFill>
          <a:blip r:embed="rId2"/>
          <a:stretch>
            <a:fillRect/>
          </a:stretch>
        </p:blipFill>
        <p:spPr>
          <a:xfrm>
            <a:off x="900112" y="495300"/>
            <a:ext cx="10391775" cy="5867400"/>
          </a:xfrm>
          <a:prstGeom prst="rect">
            <a:avLst/>
          </a:prstGeom>
        </p:spPr>
      </p:pic>
    </p:spTree>
    <p:extLst>
      <p:ext uri="{BB962C8B-B14F-4D97-AF65-F5344CB8AC3E}">
        <p14:creationId xmlns:p14="http://schemas.microsoft.com/office/powerpoint/2010/main" val="246393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chemeClr val="tx1"/>
                </a:solidFill>
              </a:rPr>
              <a:t>Social Studies Courses</a:t>
            </a:r>
          </a:p>
        </p:txBody>
      </p:sp>
      <p:sp>
        <p:nvSpPr>
          <p:cNvPr id="3" name="Content Placeholder 2"/>
          <p:cNvSpPr>
            <a:spLocks noGrp="1"/>
          </p:cNvSpPr>
          <p:nvPr>
            <p:ph idx="1"/>
          </p:nvPr>
        </p:nvSpPr>
        <p:spPr>
          <a:xfrm>
            <a:off x="1103313" y="2052918"/>
            <a:ext cx="6211888" cy="4195481"/>
          </a:xfrm>
        </p:spPr>
        <p:txBody>
          <a:bodyPr>
            <a:normAutofit lnSpcReduction="10000"/>
          </a:bodyPr>
          <a:lstStyle/>
          <a:p>
            <a:pPr>
              <a:buFont typeface="Wingdings" panose="05000000000000000000" pitchFamily="2" charset="2"/>
              <a:buChar char="q"/>
            </a:pPr>
            <a:r>
              <a:rPr lang="en-US" dirty="0"/>
              <a:t>Junior Year</a:t>
            </a:r>
          </a:p>
          <a:p>
            <a:pPr lvl="1">
              <a:buFont typeface="Wingdings" panose="05000000000000000000" pitchFamily="2" charset="2"/>
              <a:buChar char="q"/>
            </a:pPr>
            <a:r>
              <a:rPr lang="en-US" dirty="0"/>
              <a:t>American/AZ History</a:t>
            </a:r>
          </a:p>
          <a:p>
            <a:pPr lvl="1">
              <a:buFont typeface="Wingdings" panose="05000000000000000000" pitchFamily="2" charset="2"/>
              <a:buChar char="q"/>
            </a:pPr>
            <a:r>
              <a:rPr lang="en-US" dirty="0"/>
              <a:t>AP American/AZ History</a:t>
            </a:r>
          </a:p>
          <a:p>
            <a:pPr>
              <a:buFont typeface="Arial" panose="020B0604020202020204" pitchFamily="34" charset="0"/>
              <a:buChar char="•"/>
            </a:pPr>
            <a:r>
              <a:rPr lang="en-US" dirty="0">
                <a:solidFill>
                  <a:schemeClr val="tx1"/>
                </a:solidFill>
              </a:rPr>
              <a:t>Be sure to select both semesters 1 and 2.</a:t>
            </a:r>
          </a:p>
          <a:p>
            <a:pPr>
              <a:buFont typeface="Wingdings" panose="05000000000000000000" pitchFamily="2" charset="2"/>
              <a:buChar char="q"/>
            </a:pPr>
            <a:endParaRPr lang="en-US" dirty="0">
              <a:solidFill>
                <a:srgbClr val="FFFF00"/>
              </a:solidFill>
            </a:endParaRPr>
          </a:p>
          <a:p>
            <a:pPr>
              <a:buFont typeface="Wingdings" panose="05000000000000000000" pitchFamily="2" charset="2"/>
              <a:buChar char="q"/>
            </a:pPr>
            <a:r>
              <a:rPr lang="en-US" dirty="0">
                <a:solidFill>
                  <a:srgbClr val="FFFF00"/>
                </a:solidFill>
              </a:rPr>
              <a:t> </a:t>
            </a:r>
            <a:r>
              <a:rPr lang="en-US" dirty="0"/>
              <a:t>Senior Year</a:t>
            </a:r>
          </a:p>
          <a:p>
            <a:pPr lvl="1">
              <a:buFont typeface="Wingdings" panose="05000000000000000000" pitchFamily="2" charset="2"/>
              <a:buChar char="q"/>
            </a:pPr>
            <a:r>
              <a:rPr lang="en-US" dirty="0">
                <a:solidFill>
                  <a:schemeClr val="tx1">
                    <a:lumMod val="95000"/>
                  </a:schemeClr>
                </a:solidFill>
              </a:rPr>
              <a:t>US Gov’t &amp; </a:t>
            </a:r>
            <a:r>
              <a:rPr lang="en-US" dirty="0" err="1">
                <a:solidFill>
                  <a:schemeClr val="tx1">
                    <a:lumMod val="95000"/>
                  </a:schemeClr>
                </a:solidFill>
              </a:rPr>
              <a:t>Const</a:t>
            </a:r>
            <a:r>
              <a:rPr lang="en-US" dirty="0">
                <a:solidFill>
                  <a:schemeClr val="tx1">
                    <a:lumMod val="95000"/>
                  </a:schemeClr>
                </a:solidFill>
              </a:rPr>
              <a:t> or AP Gov’t &amp; </a:t>
            </a:r>
            <a:r>
              <a:rPr lang="en-US" dirty="0" err="1">
                <a:solidFill>
                  <a:schemeClr val="tx1">
                    <a:lumMod val="95000"/>
                  </a:schemeClr>
                </a:solidFill>
              </a:rPr>
              <a:t>Const</a:t>
            </a:r>
            <a:r>
              <a:rPr lang="en-US" dirty="0">
                <a:solidFill>
                  <a:schemeClr val="tx1">
                    <a:lumMod val="95000"/>
                  </a:schemeClr>
                </a:solidFill>
              </a:rPr>
              <a:t> (One sem.)</a:t>
            </a:r>
          </a:p>
          <a:p>
            <a:pPr marL="457200" lvl="1" indent="0">
              <a:buNone/>
            </a:pPr>
            <a:r>
              <a:rPr lang="en-US" dirty="0">
                <a:solidFill>
                  <a:schemeClr val="tx1">
                    <a:lumMod val="95000"/>
                  </a:schemeClr>
                </a:solidFill>
              </a:rPr>
              <a:t> </a:t>
            </a:r>
            <a:r>
              <a:rPr lang="en-US" dirty="0">
                <a:solidFill>
                  <a:srgbClr val="FFFF00"/>
                </a:solidFill>
              </a:rPr>
              <a:t>AND</a:t>
            </a:r>
          </a:p>
          <a:p>
            <a:pPr lvl="1">
              <a:buFont typeface="Wingdings" panose="05000000000000000000" pitchFamily="2" charset="2"/>
              <a:buChar char="q"/>
            </a:pPr>
            <a:r>
              <a:rPr lang="en-US" dirty="0">
                <a:solidFill>
                  <a:srgbClr val="FFFF00"/>
                </a:solidFill>
              </a:rPr>
              <a:t> </a:t>
            </a:r>
            <a:r>
              <a:rPr lang="en-US" dirty="0"/>
              <a:t>Economics or AP Macroeconomics (One sem.)</a:t>
            </a:r>
          </a:p>
          <a:p>
            <a:pPr lvl="1">
              <a:buFont typeface="Wingdings" panose="05000000000000000000" pitchFamily="2" charset="2"/>
              <a:buChar char="q"/>
            </a:pPr>
            <a:endParaRPr lang="en-US" dirty="0"/>
          </a:p>
          <a:p>
            <a:pPr marL="0" indent="0">
              <a:buNone/>
            </a:pPr>
            <a:r>
              <a:rPr lang="en-US" sz="2800" dirty="0">
                <a:solidFill>
                  <a:srgbClr val="00B0F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508" y="2909454"/>
            <a:ext cx="3476281" cy="3449271"/>
          </a:xfrm>
          <a:prstGeom prst="rect">
            <a:avLst/>
          </a:prstGeom>
        </p:spPr>
      </p:pic>
    </p:spTree>
    <p:extLst>
      <p:ext uri="{BB962C8B-B14F-4D97-AF65-F5344CB8AC3E}">
        <p14:creationId xmlns:p14="http://schemas.microsoft.com/office/powerpoint/2010/main" val="172543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00B0F0"/>
                </a:solidFill>
              </a:rPr>
              <a:t>Electives</a:t>
            </a:r>
          </a:p>
        </p:txBody>
      </p:sp>
      <p:sp>
        <p:nvSpPr>
          <p:cNvPr id="3" name="Content Placeholder 2"/>
          <p:cNvSpPr>
            <a:spLocks noGrp="1"/>
          </p:cNvSpPr>
          <p:nvPr>
            <p:ph idx="1"/>
          </p:nvPr>
        </p:nvSpPr>
        <p:spPr/>
        <p:txBody>
          <a:bodyPr/>
          <a:lstStyle/>
          <a:p>
            <a:r>
              <a:rPr lang="en-US" dirty="0"/>
              <a:t>Choose Electives for each year so that credits add up to 6.  </a:t>
            </a:r>
          </a:p>
          <a:p>
            <a:r>
              <a:rPr lang="en-US" dirty="0"/>
              <a:t>Don’t forget to select both semesters for year-long electives.  </a:t>
            </a:r>
          </a:p>
          <a:p>
            <a:r>
              <a:rPr lang="en-US" dirty="0"/>
              <a:t>Have you taken PE?  Health?  </a:t>
            </a:r>
          </a:p>
          <a:p>
            <a:r>
              <a:rPr lang="en-US" dirty="0"/>
              <a:t>Once you have 22 credits entered, </a:t>
            </a:r>
            <a:r>
              <a:rPr lang="en-US" dirty="0">
                <a:solidFill>
                  <a:srgbClr val="FFFF00"/>
                </a:solidFill>
              </a:rPr>
              <a:t>SAVE</a:t>
            </a:r>
            <a:r>
              <a:rPr lang="en-US" dirty="0"/>
              <a:t> your work.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26" y="3906982"/>
            <a:ext cx="7387937" cy="2618509"/>
          </a:xfrm>
          <a:prstGeom prst="rect">
            <a:avLst/>
          </a:prstGeom>
        </p:spPr>
      </p:pic>
    </p:spTree>
    <p:extLst>
      <p:ext uri="{BB962C8B-B14F-4D97-AF65-F5344CB8AC3E}">
        <p14:creationId xmlns:p14="http://schemas.microsoft.com/office/powerpoint/2010/main" val="133937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5033162"/>
            <a:ext cx="8825657" cy="668325"/>
          </a:xfrm>
        </p:spPr>
        <p:txBody>
          <a:bodyPr>
            <a:noAutofit/>
          </a:bodyPr>
          <a:lstStyle/>
          <a:p>
            <a:pPr algn="ctr"/>
            <a:r>
              <a:rPr lang="en-US" sz="4800" dirty="0">
                <a:solidFill>
                  <a:schemeClr val="tx1"/>
                </a:solidFill>
              </a:rPr>
              <a:t>Curious about EVIT?  </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5626" b="15626"/>
          <a:stretch>
            <a:fillRect/>
          </a:stretch>
        </p:blipFill>
        <p:spPr/>
      </p:pic>
      <p:sp>
        <p:nvSpPr>
          <p:cNvPr id="4" name="Text Placeholder 3"/>
          <p:cNvSpPr>
            <a:spLocks noGrp="1"/>
          </p:cNvSpPr>
          <p:nvPr>
            <p:ph type="body" sz="half" idx="2"/>
          </p:nvPr>
        </p:nvSpPr>
        <p:spPr>
          <a:xfrm>
            <a:off x="1154956" y="5723718"/>
            <a:ext cx="8825656" cy="816781"/>
          </a:xfrm>
        </p:spPr>
        <p:txBody>
          <a:bodyPr>
            <a:noAutofit/>
          </a:bodyPr>
          <a:lstStyle/>
          <a:p>
            <a:r>
              <a:rPr lang="en-US" sz="2000" dirty="0">
                <a:solidFill>
                  <a:srgbClr val="00B0F0"/>
                </a:solidFill>
              </a:rPr>
              <a:t>*Students can start registering for EVIT at any time.  Visit EVIT.com and download an application. </a:t>
            </a:r>
            <a:r>
              <a:rPr lang="en-US" sz="2000" dirty="0">
                <a:solidFill>
                  <a:schemeClr val="tx1"/>
                </a:solidFill>
              </a:rPr>
              <a:t>www.evit.edu</a:t>
            </a:r>
          </a:p>
          <a:p>
            <a:endParaRPr lang="en-US" sz="2000" dirty="0">
              <a:solidFill>
                <a:srgbClr val="00B0F0"/>
              </a:solidFill>
            </a:endParaRPr>
          </a:p>
        </p:txBody>
      </p:sp>
    </p:spTree>
    <p:extLst>
      <p:ext uri="{BB962C8B-B14F-4D97-AF65-F5344CB8AC3E}">
        <p14:creationId xmlns:p14="http://schemas.microsoft.com/office/powerpoint/2010/main" val="213886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5" y="11727"/>
            <a:ext cx="8596668" cy="1320800"/>
          </a:xfrm>
        </p:spPr>
        <p:txBody>
          <a:bodyPr/>
          <a:lstStyle/>
          <a:p>
            <a:pPr algn="ctr"/>
            <a:r>
              <a:rPr lang="en-US" sz="7200" b="1" dirty="0">
                <a:solidFill>
                  <a:schemeClr val="tx1"/>
                </a:solidFill>
              </a:rPr>
              <a:t>EVIT Programs</a:t>
            </a:r>
          </a:p>
        </p:txBody>
      </p:sp>
      <p:sp>
        <p:nvSpPr>
          <p:cNvPr id="4" name="Text Placeholder 3"/>
          <p:cNvSpPr>
            <a:spLocks noGrp="1"/>
          </p:cNvSpPr>
          <p:nvPr>
            <p:ph type="body" idx="1"/>
          </p:nvPr>
        </p:nvSpPr>
        <p:spPr>
          <a:xfrm>
            <a:off x="652463" y="1981200"/>
            <a:ext cx="2927350" cy="4275138"/>
          </a:xfrm>
        </p:spPr>
        <p:txBody>
          <a:bodyPr>
            <a:normAutofit/>
          </a:bodyPr>
          <a:lstStyle/>
          <a:p>
            <a:pPr marL="342900" indent="-342900">
              <a:buFont typeface="Wingdings" panose="05000000000000000000" pitchFamily="2" charset="2"/>
              <a:buChar char="q"/>
            </a:pPr>
            <a:r>
              <a:rPr lang="en-US" sz="2000" dirty="0">
                <a:solidFill>
                  <a:schemeClr val="tx1"/>
                </a:solidFill>
              </a:rPr>
              <a:t>3 D Animation</a:t>
            </a:r>
          </a:p>
          <a:p>
            <a:pPr marL="342900" indent="-342900">
              <a:buFont typeface="Wingdings" panose="05000000000000000000" pitchFamily="2" charset="2"/>
              <a:buChar char="q"/>
            </a:pPr>
            <a:r>
              <a:rPr lang="en-US" sz="2000" dirty="0">
                <a:solidFill>
                  <a:schemeClr val="tx1"/>
                </a:solidFill>
              </a:rPr>
              <a:t>Aesthetics</a:t>
            </a:r>
          </a:p>
          <a:p>
            <a:pPr marL="342900" indent="-342900">
              <a:buFont typeface="Wingdings" panose="05000000000000000000" pitchFamily="2" charset="2"/>
              <a:buChar char="q"/>
            </a:pPr>
            <a:r>
              <a:rPr lang="en-US" sz="2000" dirty="0">
                <a:solidFill>
                  <a:schemeClr val="tx1"/>
                </a:solidFill>
              </a:rPr>
              <a:t>Automotive Technology</a:t>
            </a:r>
          </a:p>
          <a:p>
            <a:pPr marL="342900" indent="-342900">
              <a:buFont typeface="Wingdings" panose="05000000000000000000" pitchFamily="2" charset="2"/>
              <a:buChar char="q"/>
            </a:pPr>
            <a:r>
              <a:rPr lang="en-US" sz="2000" dirty="0">
                <a:solidFill>
                  <a:schemeClr val="tx1"/>
                </a:solidFill>
              </a:rPr>
              <a:t>Aviation</a:t>
            </a:r>
          </a:p>
          <a:p>
            <a:pPr marL="342900" indent="-342900">
              <a:buFont typeface="Wingdings" panose="05000000000000000000" pitchFamily="2" charset="2"/>
              <a:buChar char="q"/>
            </a:pPr>
            <a:r>
              <a:rPr lang="en-US" sz="2000" dirty="0">
                <a:solidFill>
                  <a:schemeClr val="tx1"/>
                </a:solidFill>
              </a:rPr>
              <a:t>Computer Programming</a:t>
            </a:r>
          </a:p>
          <a:p>
            <a:pPr marL="342900" indent="-342900">
              <a:buFont typeface="Wingdings" panose="05000000000000000000" pitchFamily="2" charset="2"/>
              <a:buChar char="q"/>
            </a:pPr>
            <a:r>
              <a:rPr lang="en-US" sz="2000" dirty="0">
                <a:solidFill>
                  <a:schemeClr val="tx1"/>
                </a:solidFill>
              </a:rPr>
              <a:t>Cosmetology</a:t>
            </a:r>
          </a:p>
          <a:p>
            <a:pPr marL="342900" indent="-342900">
              <a:buFont typeface="Wingdings" panose="05000000000000000000" pitchFamily="2" charset="2"/>
              <a:buChar char="q"/>
            </a:pPr>
            <a:r>
              <a:rPr lang="en-US" sz="2000" dirty="0">
                <a:solidFill>
                  <a:schemeClr val="tx1"/>
                </a:solidFill>
              </a:rPr>
              <a:t>Culinary Arts</a:t>
            </a:r>
          </a:p>
          <a:p>
            <a:pPr marL="342900" indent="-342900">
              <a:buFont typeface="Wingdings" panose="05000000000000000000" pitchFamily="2" charset="2"/>
              <a:buChar char="q"/>
            </a:pPr>
            <a:r>
              <a:rPr lang="en-US" sz="2000" dirty="0">
                <a:solidFill>
                  <a:schemeClr val="tx1"/>
                </a:solidFill>
              </a:rPr>
              <a:t>Dental Careers</a:t>
            </a:r>
          </a:p>
        </p:txBody>
      </p:sp>
      <p:sp>
        <p:nvSpPr>
          <p:cNvPr id="6" name="Text Placeholder 5"/>
          <p:cNvSpPr>
            <a:spLocks noGrp="1"/>
          </p:cNvSpPr>
          <p:nvPr>
            <p:ph type="body" sz="quarter" idx="3"/>
          </p:nvPr>
        </p:nvSpPr>
        <p:spPr>
          <a:xfrm>
            <a:off x="3873106" y="1981200"/>
            <a:ext cx="2927350" cy="4275138"/>
          </a:xfrm>
        </p:spPr>
        <p:txBody>
          <a:bodyPr>
            <a:normAutofit/>
          </a:bodyPr>
          <a:lstStyle/>
          <a:p>
            <a:pPr marL="342900" indent="-342900">
              <a:buFont typeface="Wingdings" panose="05000000000000000000" pitchFamily="2" charset="2"/>
              <a:buChar char="q"/>
            </a:pPr>
            <a:r>
              <a:rPr lang="en-US" sz="2000" dirty="0">
                <a:solidFill>
                  <a:schemeClr val="tx1"/>
                </a:solidFill>
              </a:rPr>
              <a:t>Early Childhood Education</a:t>
            </a:r>
          </a:p>
          <a:p>
            <a:pPr marL="342900" indent="-342900">
              <a:buFont typeface="Wingdings" panose="05000000000000000000" pitchFamily="2" charset="2"/>
              <a:buChar char="q"/>
            </a:pPr>
            <a:r>
              <a:rPr lang="en-US" sz="2000" dirty="0">
                <a:solidFill>
                  <a:schemeClr val="tx1"/>
                </a:solidFill>
              </a:rPr>
              <a:t>Fashion, Interiors and Textiles (FIT)</a:t>
            </a:r>
          </a:p>
          <a:p>
            <a:pPr marL="342900" indent="-342900">
              <a:buFont typeface="Wingdings" panose="05000000000000000000" pitchFamily="2" charset="2"/>
              <a:buChar char="q"/>
            </a:pPr>
            <a:r>
              <a:rPr lang="en-US" sz="2000" dirty="0">
                <a:solidFill>
                  <a:schemeClr val="tx1"/>
                </a:solidFill>
              </a:rPr>
              <a:t>Fire Science</a:t>
            </a:r>
          </a:p>
          <a:p>
            <a:pPr marL="342900" indent="-342900">
              <a:buFont typeface="Wingdings" panose="05000000000000000000" pitchFamily="2" charset="2"/>
              <a:buChar char="q"/>
            </a:pPr>
            <a:r>
              <a:rPr lang="en-US" sz="2000" dirty="0">
                <a:solidFill>
                  <a:schemeClr val="tx1"/>
                </a:solidFill>
              </a:rPr>
              <a:t>Future Engineers</a:t>
            </a:r>
          </a:p>
          <a:p>
            <a:pPr marL="342900" indent="-342900">
              <a:buFont typeface="Wingdings" panose="05000000000000000000" pitchFamily="2" charset="2"/>
              <a:buChar char="q"/>
            </a:pPr>
            <a:r>
              <a:rPr lang="en-US" sz="2000" dirty="0">
                <a:solidFill>
                  <a:schemeClr val="tx1"/>
                </a:solidFill>
              </a:rPr>
              <a:t>Graphic Design</a:t>
            </a:r>
          </a:p>
          <a:p>
            <a:pPr marL="342900" indent="-342900">
              <a:buFont typeface="Wingdings" panose="05000000000000000000" pitchFamily="2" charset="2"/>
              <a:buChar char="q"/>
            </a:pPr>
            <a:r>
              <a:rPr lang="en-US" sz="2000" dirty="0">
                <a:solidFill>
                  <a:schemeClr val="tx1"/>
                </a:solidFill>
              </a:rPr>
              <a:t>HVAC</a:t>
            </a:r>
          </a:p>
          <a:p>
            <a:pPr marL="342900" indent="-342900">
              <a:buFont typeface="Wingdings" panose="05000000000000000000" pitchFamily="2" charset="2"/>
              <a:buChar char="q"/>
            </a:pPr>
            <a:r>
              <a:rPr lang="en-US" sz="2000" dirty="0">
                <a:solidFill>
                  <a:schemeClr val="tx1"/>
                </a:solidFill>
              </a:rPr>
              <a:t>Law Enforcement</a:t>
            </a:r>
          </a:p>
          <a:p>
            <a:pPr marL="342900" indent="-342900">
              <a:buFont typeface="Wingdings" panose="05000000000000000000" pitchFamily="2" charset="2"/>
              <a:buChar char="q"/>
            </a:pPr>
            <a:r>
              <a:rPr lang="en-US" sz="2000" dirty="0">
                <a:solidFill>
                  <a:schemeClr val="tx1"/>
                </a:solidFill>
              </a:rPr>
              <a:t>Massage Therapy</a:t>
            </a:r>
          </a:p>
          <a:p>
            <a:pPr marL="342900" indent="-342900">
              <a:buFont typeface="Wingdings" panose="05000000000000000000" pitchFamily="2" charset="2"/>
              <a:buChar char="q"/>
            </a:pPr>
            <a:endParaRPr lang="en-US" sz="2000" dirty="0">
              <a:solidFill>
                <a:srgbClr val="FFFF00"/>
              </a:solidFill>
            </a:endParaRPr>
          </a:p>
          <a:p>
            <a:pPr marL="342900" indent="-342900">
              <a:buFont typeface="Wingdings" panose="05000000000000000000" pitchFamily="2" charset="2"/>
              <a:buChar char="q"/>
            </a:pPr>
            <a:endParaRPr lang="en-US" sz="2000" dirty="0">
              <a:solidFill>
                <a:srgbClr val="FFFF00"/>
              </a:solidFill>
            </a:endParaRPr>
          </a:p>
        </p:txBody>
      </p:sp>
      <p:sp>
        <p:nvSpPr>
          <p:cNvPr id="8" name="Text Placeholder 7"/>
          <p:cNvSpPr>
            <a:spLocks noGrp="1"/>
          </p:cNvSpPr>
          <p:nvPr>
            <p:ph type="body" sz="quarter" idx="13"/>
          </p:nvPr>
        </p:nvSpPr>
        <p:spPr>
          <a:xfrm>
            <a:off x="7124700" y="1981200"/>
            <a:ext cx="2932113" cy="4275138"/>
          </a:xfrm>
        </p:spPr>
        <p:txBody>
          <a:bodyPr>
            <a:normAutofit/>
          </a:bodyPr>
          <a:lstStyle/>
          <a:p>
            <a:pPr marL="342900" indent="-342900">
              <a:buFont typeface="Wingdings" panose="05000000000000000000" pitchFamily="2" charset="2"/>
              <a:buChar char="q"/>
            </a:pPr>
            <a:r>
              <a:rPr lang="en-US" sz="2000" dirty="0">
                <a:solidFill>
                  <a:schemeClr val="tx1"/>
                </a:solidFill>
              </a:rPr>
              <a:t>Nursing Assistant</a:t>
            </a:r>
          </a:p>
          <a:p>
            <a:pPr marL="342900" indent="-342900">
              <a:buFont typeface="Wingdings" panose="05000000000000000000" pitchFamily="2" charset="2"/>
              <a:buChar char="q"/>
            </a:pPr>
            <a:r>
              <a:rPr lang="en-US" sz="2000" dirty="0">
                <a:solidFill>
                  <a:schemeClr val="tx1"/>
                </a:solidFill>
              </a:rPr>
              <a:t>Pharmacy Tech</a:t>
            </a:r>
          </a:p>
          <a:p>
            <a:pPr marL="342900" indent="-342900">
              <a:buFont typeface="Wingdings" panose="05000000000000000000" pitchFamily="2" charset="2"/>
              <a:buChar char="q"/>
            </a:pPr>
            <a:r>
              <a:rPr lang="en-US" sz="2000" dirty="0">
                <a:solidFill>
                  <a:schemeClr val="tx1"/>
                </a:solidFill>
              </a:rPr>
              <a:t>Photography</a:t>
            </a:r>
          </a:p>
          <a:p>
            <a:pPr marL="342900" indent="-342900">
              <a:buFont typeface="Wingdings" panose="05000000000000000000" pitchFamily="2" charset="2"/>
              <a:buChar char="q"/>
            </a:pPr>
            <a:r>
              <a:rPr lang="en-US" sz="2000" dirty="0">
                <a:solidFill>
                  <a:schemeClr val="tx1"/>
                </a:solidFill>
              </a:rPr>
              <a:t>Physical Therapy Tech</a:t>
            </a:r>
          </a:p>
          <a:p>
            <a:pPr marL="342900" indent="-342900">
              <a:buFont typeface="Wingdings" panose="05000000000000000000" pitchFamily="2" charset="2"/>
              <a:buChar char="q"/>
            </a:pPr>
            <a:r>
              <a:rPr lang="en-US" sz="2000" dirty="0">
                <a:solidFill>
                  <a:schemeClr val="tx1"/>
                </a:solidFill>
              </a:rPr>
              <a:t>Radio/Audio Production</a:t>
            </a:r>
          </a:p>
          <a:p>
            <a:pPr marL="342900" indent="-342900">
              <a:buFont typeface="Wingdings" panose="05000000000000000000" pitchFamily="2" charset="2"/>
              <a:buChar char="q"/>
            </a:pPr>
            <a:r>
              <a:rPr lang="en-US" sz="2000" dirty="0">
                <a:solidFill>
                  <a:schemeClr val="tx1"/>
                </a:solidFill>
              </a:rPr>
              <a:t>Veterinary Assistant</a:t>
            </a:r>
          </a:p>
          <a:p>
            <a:pPr marL="342900" indent="-342900">
              <a:buFont typeface="Wingdings" panose="05000000000000000000" pitchFamily="2" charset="2"/>
              <a:buChar char="q"/>
            </a:pPr>
            <a:r>
              <a:rPr lang="en-US" sz="2000" dirty="0">
                <a:solidFill>
                  <a:schemeClr val="tx1"/>
                </a:solidFill>
              </a:rPr>
              <a:t>Video Production</a:t>
            </a:r>
          </a:p>
          <a:p>
            <a:pPr marL="342900" indent="-342900">
              <a:buFont typeface="Wingdings" panose="05000000000000000000" pitchFamily="2" charset="2"/>
              <a:buChar char="q"/>
            </a:pPr>
            <a:r>
              <a:rPr lang="en-US" sz="2000" dirty="0">
                <a:solidFill>
                  <a:schemeClr val="tx1"/>
                </a:solidFill>
              </a:rPr>
              <a:t>Welding</a:t>
            </a:r>
          </a:p>
        </p:txBody>
      </p:sp>
    </p:spTree>
    <p:extLst>
      <p:ext uri="{BB962C8B-B14F-4D97-AF65-F5344CB8AC3E}">
        <p14:creationId xmlns:p14="http://schemas.microsoft.com/office/powerpoint/2010/main" val="54187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solidFill>
                  <a:schemeClr val="tx1"/>
                </a:solidFill>
              </a:rPr>
              <a:t>Sophomore ECAP</a:t>
            </a:r>
            <a:br>
              <a:rPr lang="en-US" dirty="0"/>
            </a:br>
            <a:r>
              <a:rPr lang="en-US" sz="2800" dirty="0"/>
              <a:t>(</a:t>
            </a:r>
            <a:r>
              <a:rPr lang="en-US" sz="2800" dirty="0">
                <a:solidFill>
                  <a:schemeClr val="tx1"/>
                </a:solidFill>
              </a:rPr>
              <a:t>Education and Career Action Plan</a:t>
            </a:r>
            <a:r>
              <a:rPr lang="en-US" sz="2800" dirty="0"/>
              <a:t>)</a:t>
            </a:r>
          </a:p>
        </p:txBody>
      </p:sp>
      <p:sp>
        <p:nvSpPr>
          <p:cNvPr id="3" name="Subtitle 2"/>
          <p:cNvSpPr>
            <a:spLocks noGrp="1"/>
          </p:cNvSpPr>
          <p:nvPr>
            <p:ph type="subTitle" idx="1"/>
          </p:nvPr>
        </p:nvSpPr>
        <p:spPr>
          <a:xfrm>
            <a:off x="1154955" y="5069480"/>
            <a:ext cx="8825658" cy="861420"/>
          </a:xfrm>
        </p:spPr>
        <p:txBody>
          <a:bodyPr>
            <a:normAutofit/>
          </a:bodyPr>
          <a:lstStyle/>
          <a:p>
            <a:r>
              <a:rPr lang="en-US" sz="2000" b="1" dirty="0">
                <a:solidFill>
                  <a:srgbClr val="00B0F0"/>
                </a:solidFill>
              </a:rPr>
              <a:t>“CHOOSE A JOB YOU LOVE AND YOU WILL NEVER HAVE TO WORK A DAY IN YOUR LIFE”   -Confucius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253" y="120265"/>
            <a:ext cx="2857500" cy="2143125"/>
          </a:xfrm>
          <a:prstGeom prst="rect">
            <a:avLst/>
          </a:prstGeom>
        </p:spPr>
      </p:pic>
    </p:spTree>
    <p:extLst>
      <p:ext uri="{BB962C8B-B14F-4D97-AF65-F5344CB8AC3E}">
        <p14:creationId xmlns:p14="http://schemas.microsoft.com/office/powerpoint/2010/main" val="332529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r>
              <a:rPr lang="en-US" dirty="0">
                <a:solidFill>
                  <a:schemeClr val="tx1"/>
                </a:solidFill>
              </a:rPr>
              <a:t>COMPARE COLLEGES</a:t>
            </a:r>
          </a:p>
        </p:txBody>
      </p:sp>
      <p:sp>
        <p:nvSpPr>
          <p:cNvPr id="3" name="Content Placeholder 2"/>
          <p:cNvSpPr>
            <a:spLocks noGrp="1"/>
          </p:cNvSpPr>
          <p:nvPr>
            <p:ph idx="1"/>
          </p:nvPr>
        </p:nvSpPr>
        <p:spPr>
          <a:xfrm>
            <a:off x="1103311" y="2052214"/>
            <a:ext cx="4338409" cy="4196185"/>
          </a:xfrm>
        </p:spPr>
        <p:txBody>
          <a:bodyPr>
            <a:normAutofit/>
          </a:bodyPr>
          <a:lstStyle/>
          <a:p>
            <a:r>
              <a:rPr lang="en-US" dirty="0"/>
              <a:t>Go to </a:t>
            </a:r>
            <a:r>
              <a:rPr lang="en-US" dirty="0">
                <a:solidFill>
                  <a:schemeClr val="tx1"/>
                </a:solidFill>
                <a:hlinkClick r:id="rId3">
                  <a:extLst>
                    <a:ext uri="{A12FA001-AC4F-418D-AE19-62706E023703}">
                      <ahyp:hlinkClr xmlns:ahyp="http://schemas.microsoft.com/office/drawing/2018/hyperlinkcolor" val="tx"/>
                    </a:ext>
                  </a:extLst>
                </a:hlinkClick>
              </a:rPr>
              <a:t>www.collegesimply.com/colleges/compare</a:t>
            </a:r>
            <a:r>
              <a:rPr lang="en-US" dirty="0">
                <a:solidFill>
                  <a:srgbClr val="99CA3C"/>
                </a:solidFill>
                <a:hlinkClick r:id="rId3">
                  <a:extLst>
                    <a:ext uri="{A12FA001-AC4F-418D-AE19-62706E023703}">
                      <ahyp:hlinkClr xmlns:ahyp="http://schemas.microsoft.com/office/drawing/2018/hyperlinkcolor" val="tx"/>
                    </a:ext>
                  </a:extLst>
                </a:hlinkClick>
              </a:rPr>
              <a:t>/#</a:t>
            </a:r>
            <a:r>
              <a:rPr lang="en-US" dirty="0"/>
              <a:t> </a:t>
            </a:r>
          </a:p>
          <a:p>
            <a:r>
              <a:rPr lang="en-US" dirty="0"/>
              <a:t>You can compare up to four colleges. Enter the name of the college (or the state it is located in) in the search box.</a:t>
            </a:r>
          </a:p>
        </p:txBody>
      </p:sp>
      <p:pic>
        <p:nvPicPr>
          <p:cNvPr id="4" name="Picture 3"/>
          <p:cNvPicPr>
            <a:picLocks noChangeAspect="1"/>
          </p:cNvPicPr>
          <p:nvPr/>
        </p:nvPicPr>
        <p:blipFill>
          <a:blip r:embed="rId4"/>
          <a:stretch>
            <a:fillRect/>
          </a:stretch>
        </p:blipFill>
        <p:spPr>
          <a:xfrm>
            <a:off x="6091916" y="2330825"/>
            <a:ext cx="5451627" cy="363896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2767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r>
              <a:rPr lang="en-US" dirty="0">
                <a:solidFill>
                  <a:schemeClr val="accent5"/>
                </a:solidFill>
              </a:rPr>
              <a:t>COMPARE COLLEGES</a:t>
            </a:r>
          </a:p>
        </p:txBody>
      </p:sp>
      <p:sp>
        <p:nvSpPr>
          <p:cNvPr id="3" name="Content Placeholder 2"/>
          <p:cNvSpPr>
            <a:spLocks noGrp="1"/>
          </p:cNvSpPr>
          <p:nvPr>
            <p:ph idx="1"/>
          </p:nvPr>
        </p:nvSpPr>
        <p:spPr>
          <a:xfrm>
            <a:off x="1103311" y="2052214"/>
            <a:ext cx="4338409" cy="4196185"/>
          </a:xfrm>
        </p:spPr>
        <p:txBody>
          <a:bodyPr>
            <a:normAutofit/>
          </a:bodyPr>
          <a:lstStyle/>
          <a:p>
            <a:r>
              <a:rPr lang="en-US" dirty="0"/>
              <a:t>Once you select a college, the information for that school will be displayed.  You can add and delete schools as you need to.  Find at least three schools that you are interested in attending.</a:t>
            </a:r>
          </a:p>
          <a:p>
            <a:r>
              <a:rPr lang="en-US" dirty="0"/>
              <a:t>Enter this information on the comparison sheet that you have.</a:t>
            </a:r>
          </a:p>
        </p:txBody>
      </p:sp>
      <p:pic>
        <p:nvPicPr>
          <p:cNvPr id="4" name="Picture 3"/>
          <p:cNvPicPr>
            <a:picLocks noChangeAspect="1"/>
          </p:cNvPicPr>
          <p:nvPr/>
        </p:nvPicPr>
        <p:blipFill>
          <a:blip r:embed="rId4"/>
          <a:stretch>
            <a:fillRect/>
          </a:stretch>
        </p:blipFill>
        <p:spPr>
          <a:xfrm>
            <a:off x="6091916" y="2187720"/>
            <a:ext cx="5451627" cy="392517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9403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b="1" dirty="0">
                <a:solidFill>
                  <a:schemeClr val="accent5"/>
                </a:solidFill>
              </a:rPr>
              <a:t>What Now?  </a:t>
            </a:r>
          </a:p>
        </p:txBody>
      </p:sp>
      <p:sp>
        <p:nvSpPr>
          <p:cNvPr id="3" name="Content Placeholder 2"/>
          <p:cNvSpPr>
            <a:spLocks noGrp="1"/>
          </p:cNvSpPr>
          <p:nvPr>
            <p:ph sz="half" idx="1"/>
          </p:nvPr>
        </p:nvSpPr>
        <p:spPr/>
        <p:txBody>
          <a:bodyPr>
            <a:normAutofit fontScale="85000" lnSpcReduction="10000"/>
          </a:bodyPr>
          <a:lstStyle/>
          <a:p>
            <a:pPr>
              <a:buFont typeface="Wingdings" panose="05000000000000000000" pitchFamily="2" charset="2"/>
              <a:buChar char="ü"/>
            </a:pPr>
            <a:r>
              <a:rPr lang="en-US" sz="3200" dirty="0">
                <a:solidFill>
                  <a:schemeClr val="tx1"/>
                </a:solidFill>
              </a:rPr>
              <a:t>Keep Grades Up</a:t>
            </a:r>
          </a:p>
          <a:p>
            <a:pPr>
              <a:buFont typeface="Wingdings" panose="05000000000000000000" pitchFamily="2" charset="2"/>
              <a:buChar char="ü"/>
            </a:pPr>
            <a:r>
              <a:rPr lang="en-US" sz="3200" dirty="0">
                <a:solidFill>
                  <a:schemeClr val="tx1"/>
                </a:solidFill>
              </a:rPr>
              <a:t>Join Clubs</a:t>
            </a:r>
          </a:p>
          <a:p>
            <a:pPr>
              <a:buFont typeface="Wingdings" panose="05000000000000000000" pitchFamily="2" charset="2"/>
              <a:buChar char="ü"/>
            </a:pPr>
            <a:r>
              <a:rPr lang="en-US" sz="3200" dirty="0">
                <a:solidFill>
                  <a:schemeClr val="tx1"/>
                </a:solidFill>
              </a:rPr>
              <a:t>Try out for Sports</a:t>
            </a:r>
          </a:p>
          <a:p>
            <a:pPr>
              <a:buFont typeface="Wingdings" panose="05000000000000000000" pitchFamily="2" charset="2"/>
              <a:buChar char="ü"/>
            </a:pPr>
            <a:r>
              <a:rPr lang="en-US" sz="3200" dirty="0">
                <a:solidFill>
                  <a:schemeClr val="tx1"/>
                </a:solidFill>
              </a:rPr>
              <a:t>Volunteer in Community</a:t>
            </a:r>
          </a:p>
          <a:p>
            <a:pPr>
              <a:buFont typeface="Wingdings" panose="05000000000000000000" pitchFamily="2" charset="2"/>
              <a:buChar char="ü"/>
            </a:pPr>
            <a:r>
              <a:rPr lang="en-US" sz="3200" dirty="0">
                <a:solidFill>
                  <a:schemeClr val="tx1"/>
                </a:solidFill>
              </a:rPr>
              <a:t>Be Involved on Campus</a:t>
            </a:r>
          </a:p>
          <a:p>
            <a:pPr>
              <a:buFont typeface="Wingdings" panose="05000000000000000000" pitchFamily="2" charset="2"/>
              <a:buChar char="ü"/>
            </a:pPr>
            <a:r>
              <a:rPr lang="en-US" sz="3200" dirty="0">
                <a:solidFill>
                  <a:schemeClr val="tx1"/>
                </a:solidFill>
              </a:rPr>
              <a:t>Be Kind and Have a Great Year!!!</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7568" y="2197100"/>
            <a:ext cx="4910931" cy="3292475"/>
          </a:xfrm>
        </p:spPr>
      </p:pic>
    </p:spTree>
    <p:extLst>
      <p:ext uri="{BB962C8B-B14F-4D97-AF65-F5344CB8AC3E}">
        <p14:creationId xmlns:p14="http://schemas.microsoft.com/office/powerpoint/2010/main" val="41151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118423" y="381000"/>
            <a:ext cx="8155524" cy="1676400"/>
          </a:xfrm>
          <a:prstGeom prst="rect">
            <a:avLst/>
          </a:prstGeom>
          <a:noFill/>
          <a:ln>
            <a:noFill/>
          </a:ln>
        </p:spPr>
        <p:txBody>
          <a:bodyPr spcFirstLastPara="1" vert="horz" wrap="square" lIns="121900" tIns="60933" rIns="121900" bIns="60933" rtlCol="0" anchor="b" anchorCtr="0">
            <a:noAutofit/>
          </a:bodyPr>
          <a:lstStyle/>
          <a:p>
            <a:pPr>
              <a:lnSpc>
                <a:spcPct val="85000"/>
              </a:lnSpc>
              <a:spcBef>
                <a:spcPts val="0"/>
              </a:spcBef>
              <a:buClr>
                <a:srgbClr val="31521B"/>
              </a:buClr>
              <a:buSzPts val="3000"/>
            </a:pPr>
            <a:r>
              <a:rPr lang="en" sz="4000" dirty="0">
                <a:solidFill>
                  <a:schemeClr val="tx1"/>
                </a:solidFill>
              </a:rPr>
              <a:t>Where do I get info about high school and college?</a:t>
            </a:r>
            <a:br>
              <a:rPr lang="en" sz="4000" dirty="0">
                <a:solidFill>
                  <a:schemeClr val="tx1"/>
                </a:solidFill>
              </a:rPr>
            </a:br>
            <a:r>
              <a:rPr lang="en" sz="2133" u="sng" dirty="0">
                <a:solidFill>
                  <a:schemeClr val="tx1"/>
                </a:solidFill>
              </a:rPr>
              <a:t>Please have your phones out and connect to the BHS site</a:t>
            </a:r>
            <a:endParaRPr sz="1467" dirty="0">
              <a:solidFill>
                <a:schemeClr val="tx1"/>
              </a:solidFill>
            </a:endParaRPr>
          </a:p>
        </p:txBody>
      </p:sp>
      <p:sp>
        <p:nvSpPr>
          <p:cNvPr id="181" name="Google Shape;181;p30"/>
          <p:cNvSpPr txBox="1">
            <a:spLocks noGrp="1"/>
          </p:cNvSpPr>
          <p:nvPr>
            <p:ph idx="1"/>
          </p:nvPr>
        </p:nvSpPr>
        <p:spPr>
          <a:xfrm>
            <a:off x="1980129" y="2362200"/>
            <a:ext cx="7774425" cy="4114800"/>
          </a:xfrm>
          <a:prstGeom prst="rect">
            <a:avLst/>
          </a:prstGeom>
          <a:noFill/>
          <a:ln>
            <a:noFill/>
          </a:ln>
        </p:spPr>
        <p:txBody>
          <a:bodyPr spcFirstLastPara="1" vert="horz" wrap="square" lIns="121900" tIns="60933" rIns="121900" bIns="60933" rtlCol="0" anchor="t" anchorCtr="0">
            <a:noAutofit/>
          </a:bodyPr>
          <a:lstStyle/>
          <a:p>
            <a:pPr marL="304792" indent="-296326">
              <a:lnSpc>
                <a:spcPct val="95000"/>
              </a:lnSpc>
              <a:spcBef>
                <a:spcPts val="0"/>
              </a:spcBef>
              <a:buSzPts val="1500"/>
              <a:buChar char="•"/>
            </a:pPr>
            <a:r>
              <a:rPr lang="en" dirty="0"/>
              <a:t>Use your counselor’s Google Classroom </a:t>
            </a:r>
            <a:endParaRPr dirty="0"/>
          </a:p>
          <a:p>
            <a:pPr marL="304792" indent="0">
              <a:lnSpc>
                <a:spcPct val="95000"/>
              </a:lnSpc>
              <a:spcBef>
                <a:spcPts val="0"/>
              </a:spcBef>
              <a:buNone/>
            </a:pPr>
            <a:r>
              <a:rPr lang="en" dirty="0"/>
              <a:t>Or go to our website or use this link:</a:t>
            </a:r>
            <a:endParaRPr dirty="0">
              <a:solidFill>
                <a:schemeClr val="tx1"/>
              </a:solidFill>
            </a:endParaRPr>
          </a:p>
          <a:p>
            <a:pPr marL="304792" indent="0">
              <a:lnSpc>
                <a:spcPct val="95000"/>
              </a:lnSpc>
              <a:spcBef>
                <a:spcPts val="0"/>
              </a:spcBef>
              <a:buNone/>
            </a:pPr>
            <a:r>
              <a:rPr lang="en" u="sng" dirty="0">
                <a:solidFill>
                  <a:schemeClr val="tx1"/>
                </a:solidFill>
                <a:hlinkClick r:id="rId3">
                  <a:extLst>
                    <a:ext uri="{A12FA001-AC4F-418D-AE19-62706E023703}">
                      <ahyp:hlinkClr xmlns:ahyp="http://schemas.microsoft.com/office/drawing/2018/hyperlinkcolor" val="tx"/>
                    </a:ext>
                  </a:extLst>
                </a:hlinkClick>
              </a:rPr>
              <a:t>https://www.cusd80.com/Domain/633</a:t>
            </a:r>
            <a:endParaRPr dirty="0">
              <a:solidFill>
                <a:schemeClr val="tx1"/>
              </a:solidFill>
            </a:endParaRPr>
          </a:p>
          <a:p>
            <a:pPr marL="304792" indent="-296326">
              <a:lnSpc>
                <a:spcPct val="95000"/>
              </a:lnSpc>
              <a:spcBef>
                <a:spcPts val="0"/>
              </a:spcBef>
              <a:buSzPts val="1500"/>
              <a:buChar char="•"/>
            </a:pPr>
            <a:r>
              <a:rPr lang="en" dirty="0"/>
              <a:t>Go to the Basha site</a:t>
            </a:r>
            <a:endParaRPr sz="1467" dirty="0"/>
          </a:p>
          <a:p>
            <a:pPr marL="304792" indent="-296326">
              <a:lnSpc>
                <a:spcPct val="95000"/>
              </a:lnSpc>
              <a:spcBef>
                <a:spcPts val="1867"/>
              </a:spcBef>
              <a:buSzPts val="1500"/>
              <a:buChar char="•"/>
            </a:pPr>
            <a:r>
              <a:rPr lang="en" dirty="0"/>
              <a:t>Click on Academics</a:t>
            </a:r>
            <a:endParaRPr sz="1467" dirty="0"/>
          </a:p>
          <a:p>
            <a:pPr marL="304792" indent="-296326">
              <a:lnSpc>
                <a:spcPct val="95000"/>
              </a:lnSpc>
              <a:spcBef>
                <a:spcPts val="1867"/>
              </a:spcBef>
              <a:buSzPts val="1500"/>
              <a:buChar char="•"/>
            </a:pPr>
            <a:r>
              <a:rPr lang="en" dirty="0"/>
              <a:t>Click on Counseling- Informational Tabs on Left</a:t>
            </a:r>
            <a:endParaRPr sz="1467" dirty="0"/>
          </a:p>
          <a:p>
            <a:pPr marL="304792" indent="-296326">
              <a:lnSpc>
                <a:spcPct val="95000"/>
              </a:lnSpc>
              <a:spcBef>
                <a:spcPts val="1867"/>
              </a:spcBef>
              <a:buSzPts val="1500"/>
              <a:buChar char="•"/>
            </a:pPr>
            <a:r>
              <a:rPr lang="en" dirty="0"/>
              <a:t>Click on Sophomore folder on the left for additional information</a:t>
            </a:r>
            <a:endParaRPr dirty="0"/>
          </a:p>
          <a:p>
            <a:pPr marL="304792" indent="-296326">
              <a:lnSpc>
                <a:spcPct val="95000"/>
              </a:lnSpc>
              <a:spcBef>
                <a:spcPts val="1867"/>
              </a:spcBef>
              <a:buSzPts val="1500"/>
              <a:buChar char="•"/>
            </a:pPr>
            <a:r>
              <a:rPr lang="en" dirty="0"/>
              <a:t>Find your counselor and bookmark their email address and phone number. Use </a:t>
            </a:r>
            <a:r>
              <a:rPr lang="en" dirty="0">
                <a:solidFill>
                  <a:schemeClr val="tx1"/>
                </a:solidFill>
              </a:rPr>
              <a:t>Lastname.firstname@cusd80.com</a:t>
            </a:r>
            <a:endParaRPr dirty="0">
              <a:solidFill>
                <a:schemeClr val="tx1"/>
              </a:solidFill>
            </a:endParaRPr>
          </a:p>
        </p:txBody>
      </p:sp>
    </p:spTree>
    <p:extLst>
      <p:ext uri="{BB962C8B-B14F-4D97-AF65-F5344CB8AC3E}">
        <p14:creationId xmlns:p14="http://schemas.microsoft.com/office/powerpoint/2010/main" val="134741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595" y="844061"/>
            <a:ext cx="8596668" cy="1320800"/>
          </a:xfrm>
        </p:spPr>
        <p:txBody>
          <a:bodyPr>
            <a:normAutofit fontScale="90000"/>
          </a:bodyPr>
          <a:lstStyle/>
          <a:p>
            <a:r>
              <a:rPr lang="en-US" dirty="0">
                <a:solidFill>
                  <a:schemeClr val="tx1"/>
                </a:solidFill>
                <a:highlight>
                  <a:srgbClr val="FFFF00"/>
                </a:highlight>
              </a:rPr>
              <a:t>Scheduling a Counselor Appointment</a:t>
            </a:r>
            <a:br>
              <a:rPr lang="en-US" dirty="0">
                <a:solidFill>
                  <a:schemeClr val="tx1"/>
                </a:solidFill>
                <a:highlight>
                  <a:srgbClr val="FFFF00"/>
                </a:highlight>
              </a:rPr>
            </a:br>
            <a:br>
              <a:rPr lang="en-US" sz="2000" dirty="0">
                <a:solidFill>
                  <a:schemeClr val="tx1"/>
                </a:solidFill>
                <a:highlight>
                  <a:srgbClr val="FFFF00"/>
                </a:highlight>
              </a:rPr>
            </a:br>
            <a:br>
              <a:rPr lang="en-US" sz="2000" dirty="0">
                <a:solidFill>
                  <a:schemeClr val="tx1"/>
                </a:solidFill>
                <a:highlight>
                  <a:srgbClr val="FFFF00"/>
                </a:highlight>
              </a:rPr>
            </a:br>
            <a:r>
              <a:rPr lang="en-US" sz="2000" dirty="0">
                <a:solidFill>
                  <a:schemeClr val="tx1"/>
                </a:solidFill>
                <a:highlight>
                  <a:srgbClr val="FFFF00"/>
                </a:highlight>
              </a:rPr>
              <a:t>See Mrs. Blancarte in the</a:t>
            </a:r>
            <a:br>
              <a:rPr lang="en-US" sz="2000" dirty="0">
                <a:solidFill>
                  <a:schemeClr val="tx1"/>
                </a:solidFill>
                <a:highlight>
                  <a:srgbClr val="FFFF00"/>
                </a:highlight>
              </a:rPr>
            </a:br>
            <a:r>
              <a:rPr lang="en-US" sz="2000" dirty="0">
                <a:solidFill>
                  <a:schemeClr val="tx1"/>
                </a:solidFill>
                <a:highlight>
                  <a:srgbClr val="FFFF00"/>
                </a:highlight>
              </a:rPr>
              <a:t>front office to schedule</a:t>
            </a:r>
            <a:br>
              <a:rPr lang="en-US" sz="2000" dirty="0">
                <a:solidFill>
                  <a:schemeClr val="tx1"/>
                </a:solidFill>
                <a:highlight>
                  <a:srgbClr val="FFFF00"/>
                </a:highlight>
              </a:rPr>
            </a:br>
            <a:r>
              <a:rPr lang="en-US" sz="2000" dirty="0">
                <a:solidFill>
                  <a:schemeClr val="tx1"/>
                </a:solidFill>
                <a:highlight>
                  <a:srgbClr val="FFFF00"/>
                </a:highlight>
              </a:rPr>
              <a:t>a counselor appointment.</a:t>
            </a:r>
            <a:br>
              <a:rPr lang="en-US" sz="2000" dirty="0">
                <a:solidFill>
                  <a:schemeClr val="tx1"/>
                </a:solidFill>
                <a:highlight>
                  <a:srgbClr val="FFFF00"/>
                </a:highlight>
              </a:rPr>
            </a:br>
            <a:r>
              <a:rPr lang="en-US" sz="2000" dirty="0">
                <a:solidFill>
                  <a:schemeClr val="tx1"/>
                </a:solidFill>
                <a:highlight>
                  <a:srgbClr val="FFFF00"/>
                </a:highlight>
              </a:rPr>
              <a:t>            OR</a:t>
            </a:r>
            <a:br>
              <a:rPr lang="en-US" sz="2000" dirty="0">
                <a:solidFill>
                  <a:schemeClr val="tx1"/>
                </a:solidFill>
                <a:highlight>
                  <a:srgbClr val="FFFF00"/>
                </a:highlight>
              </a:rPr>
            </a:br>
            <a:r>
              <a:rPr lang="en-US" sz="2000" dirty="0">
                <a:solidFill>
                  <a:schemeClr val="tx1"/>
                </a:solidFill>
                <a:highlight>
                  <a:srgbClr val="FFFF00"/>
                </a:highlight>
              </a:rPr>
              <a:t>See your counselor before school, during lunch or</a:t>
            </a:r>
            <a:br>
              <a:rPr lang="en-US" sz="2000" dirty="0">
                <a:solidFill>
                  <a:schemeClr val="tx1"/>
                </a:solidFill>
                <a:highlight>
                  <a:srgbClr val="FFFF00"/>
                </a:highlight>
              </a:rPr>
            </a:br>
            <a:r>
              <a:rPr lang="en-US" sz="2000" dirty="0">
                <a:solidFill>
                  <a:schemeClr val="tx1"/>
                </a:solidFill>
                <a:highlight>
                  <a:srgbClr val="FFFF00"/>
                </a:highlight>
              </a:rPr>
              <a:t>after school.</a:t>
            </a:r>
            <a:br>
              <a:rPr lang="en-US" sz="2000" dirty="0">
                <a:solidFill>
                  <a:schemeClr val="tx1"/>
                </a:solidFill>
                <a:highlight>
                  <a:srgbClr val="FFFF00"/>
                </a:highlight>
              </a:rPr>
            </a:br>
            <a:r>
              <a:rPr lang="en-US" sz="2000" dirty="0">
                <a:solidFill>
                  <a:schemeClr val="tx1"/>
                </a:solidFill>
                <a:highlight>
                  <a:srgbClr val="FFFF00"/>
                </a:highlight>
              </a:rPr>
              <a:t>		OR</a:t>
            </a:r>
            <a:br>
              <a:rPr lang="en-US" sz="2000" dirty="0">
                <a:solidFill>
                  <a:schemeClr val="tx1"/>
                </a:solidFill>
                <a:highlight>
                  <a:srgbClr val="FFFF00"/>
                </a:highlight>
              </a:rPr>
            </a:br>
            <a:r>
              <a:rPr lang="en-US" sz="2000" dirty="0">
                <a:solidFill>
                  <a:schemeClr val="tx1"/>
                </a:solidFill>
                <a:highlight>
                  <a:srgbClr val="FFFF00"/>
                </a:highlight>
              </a:rPr>
              <a:t>email us at our cusd80 email</a:t>
            </a:r>
          </a:p>
        </p:txBody>
      </p:sp>
      <p:pic>
        <p:nvPicPr>
          <p:cNvPr id="3" name="Picture 2"/>
          <p:cNvPicPr>
            <a:picLocks noChangeAspect="1"/>
          </p:cNvPicPr>
          <p:nvPr/>
        </p:nvPicPr>
        <p:blipFill>
          <a:blip r:embed="rId3"/>
          <a:stretch>
            <a:fillRect/>
          </a:stretch>
        </p:blipFill>
        <p:spPr>
          <a:xfrm flipH="1">
            <a:off x="12089415" y="6726450"/>
            <a:ext cx="102585" cy="131550"/>
          </a:xfrm>
          <a:prstGeom prst="rect">
            <a:avLst/>
          </a:prstGeom>
        </p:spPr>
      </p:pic>
    </p:spTree>
    <p:extLst>
      <p:ext uri="{BB962C8B-B14F-4D97-AF65-F5344CB8AC3E}">
        <p14:creationId xmlns:p14="http://schemas.microsoft.com/office/powerpoint/2010/main" val="341338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4EBE-6860-7331-C050-AE4DD8AA1BCD}"/>
              </a:ext>
            </a:extLst>
          </p:cNvPr>
          <p:cNvSpPr>
            <a:spLocks noGrp="1"/>
          </p:cNvSpPr>
          <p:nvPr>
            <p:ph type="title"/>
          </p:nvPr>
        </p:nvSpPr>
        <p:spPr/>
        <p:txBody>
          <a:bodyPr>
            <a:normAutofit fontScale="90000"/>
          </a:bodyPr>
          <a:lstStyle/>
          <a:p>
            <a:r>
              <a:rPr lang="en-US" dirty="0"/>
              <a:t>It’s okay to not be okay</a:t>
            </a:r>
            <a:br>
              <a:rPr lang="en-US" dirty="0"/>
            </a:br>
            <a:br>
              <a:rPr lang="en-US" dirty="0"/>
            </a:br>
            <a:br>
              <a:rPr lang="en-US" dirty="0"/>
            </a:br>
            <a:endParaRPr lang="en-US" dirty="0"/>
          </a:p>
        </p:txBody>
      </p:sp>
      <p:pic>
        <p:nvPicPr>
          <p:cNvPr id="3" name="Google Shape;60;p13" title="Breaking the Stigma - A short film about mental health">
            <a:hlinkClick r:id="rId2"/>
            <a:extLst>
              <a:ext uri="{FF2B5EF4-FFF2-40B4-BE49-F238E27FC236}">
                <a16:creationId xmlns:a16="http://schemas.microsoft.com/office/drawing/2014/main" id="{90633E2D-42D1-9885-7023-83B794F16F1F}"/>
              </a:ext>
            </a:extLst>
          </p:cNvPr>
          <p:cNvPicPr preferRelativeResize="0"/>
          <p:nvPr/>
        </p:nvPicPr>
        <p:blipFill>
          <a:blip r:embed="rId3">
            <a:alphaModFix/>
          </a:blip>
          <a:stretch>
            <a:fillRect/>
          </a:stretch>
        </p:blipFill>
        <p:spPr>
          <a:xfrm>
            <a:off x="3810000" y="1714500"/>
            <a:ext cx="4572000" cy="3429000"/>
          </a:xfrm>
          <a:prstGeom prst="rect">
            <a:avLst/>
          </a:prstGeom>
          <a:noFill/>
          <a:ln>
            <a:noFill/>
          </a:ln>
        </p:spPr>
      </p:pic>
    </p:spTree>
    <p:extLst>
      <p:ext uri="{BB962C8B-B14F-4D97-AF65-F5344CB8AC3E}">
        <p14:creationId xmlns:p14="http://schemas.microsoft.com/office/powerpoint/2010/main" val="332571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9535-ACD9-4664-B064-079C66146754}"/>
              </a:ext>
            </a:extLst>
          </p:cNvPr>
          <p:cNvSpPr>
            <a:spLocks noGrp="1"/>
          </p:cNvSpPr>
          <p:nvPr>
            <p:ph type="title"/>
          </p:nvPr>
        </p:nvSpPr>
        <p:spPr/>
        <p:txBody>
          <a:bodyPr/>
          <a:lstStyle/>
          <a:p>
            <a:r>
              <a:rPr lang="en-US" dirty="0">
                <a:solidFill>
                  <a:schemeClr val="tx1"/>
                </a:solidFill>
              </a:rPr>
              <a:t>Warning Signs</a:t>
            </a:r>
          </a:p>
        </p:txBody>
      </p:sp>
      <p:sp>
        <p:nvSpPr>
          <p:cNvPr id="4" name="TextBox 3">
            <a:extLst>
              <a:ext uri="{FF2B5EF4-FFF2-40B4-BE49-F238E27FC236}">
                <a16:creationId xmlns:a16="http://schemas.microsoft.com/office/drawing/2014/main" id="{C82FCF79-AF72-710E-FB91-F21AC593FA74}"/>
              </a:ext>
            </a:extLst>
          </p:cNvPr>
          <p:cNvSpPr txBox="1"/>
          <p:nvPr/>
        </p:nvSpPr>
        <p:spPr>
          <a:xfrm>
            <a:off x="400050" y="2095500"/>
            <a:ext cx="5429250" cy="2585323"/>
          </a:xfrm>
          <a:prstGeom prst="rect">
            <a:avLst/>
          </a:prstGeom>
          <a:noFill/>
        </p:spPr>
        <p:txBody>
          <a:bodyPr wrap="square">
            <a:spAutoFit/>
          </a:bodyPr>
          <a:lstStyle/>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Decline in school performance and behavior</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Changes in school attendance</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Talking, or joking, about suicide or making suicide threats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Loss of interest in things they used to enjoy</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Unusual interest in death and dying</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Taking unnecessary risks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Feelings of hopelessness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Depression</a:t>
            </a:r>
            <a:endParaRPr lang="en-US" dirty="0"/>
          </a:p>
        </p:txBody>
      </p:sp>
      <p:sp>
        <p:nvSpPr>
          <p:cNvPr id="6" name="TextBox 5">
            <a:extLst>
              <a:ext uri="{FF2B5EF4-FFF2-40B4-BE49-F238E27FC236}">
                <a16:creationId xmlns:a16="http://schemas.microsoft.com/office/drawing/2014/main" id="{BB80660B-2B33-A9EB-6E3D-67EEA88BD7DB}"/>
              </a:ext>
            </a:extLst>
          </p:cNvPr>
          <p:cNvSpPr txBox="1"/>
          <p:nvPr/>
        </p:nvSpPr>
        <p:spPr>
          <a:xfrm>
            <a:off x="5676900" y="2265313"/>
            <a:ext cx="6362700" cy="2308324"/>
          </a:xfrm>
          <a:prstGeom prst="rect">
            <a:avLst/>
          </a:prstGeom>
          <a:noFill/>
        </p:spPr>
        <p:txBody>
          <a:bodyPr wrap="square">
            <a:spAutoFit/>
          </a:bodyPr>
          <a:lstStyle/>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Bullying - Both the target of bullying and the bully are at risk</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Change in Friendships - withdrawing from friends and social activities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Mood swings or personality changes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Increased use of alcohol or drugs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Giving away prized possessions</a:t>
            </a:r>
          </a:p>
          <a:p>
            <a:pPr>
              <a:spcBef>
                <a:spcPct val="0"/>
              </a:spcBef>
              <a:buClrTx/>
              <a:buSzPts val="1600"/>
              <a:buFont typeface="Lato" panose="020F0502020204030203" pitchFamily="34" charset="0"/>
              <a:buChar char="★"/>
            </a:pPr>
            <a:r>
              <a:rPr lang="en-US" altLang="en-US" sz="1800" dirty="0">
                <a:latin typeface="Lato" panose="020F0502020204030203" pitchFamily="34" charset="0"/>
                <a:cs typeface="Lato" panose="020F0502020204030203" pitchFamily="34" charset="0"/>
                <a:sym typeface="Lato" panose="020F0502020204030203" pitchFamily="34" charset="0"/>
              </a:rPr>
              <a:t>Changes in eating and sleeping habits</a:t>
            </a:r>
          </a:p>
        </p:txBody>
      </p:sp>
    </p:spTree>
    <p:extLst>
      <p:ext uri="{BB962C8B-B14F-4D97-AF65-F5344CB8AC3E}">
        <p14:creationId xmlns:p14="http://schemas.microsoft.com/office/powerpoint/2010/main" val="17085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14">
            <a:extLst>
              <a:ext uri="{FF2B5EF4-FFF2-40B4-BE49-F238E27FC236}">
                <a16:creationId xmlns:a16="http://schemas.microsoft.com/office/drawing/2014/main" id="{512E9A17-E0E2-A5CE-E3B2-7A8FEF071C26}"/>
              </a:ext>
            </a:extLst>
          </p:cNvPr>
          <p:cNvSpPr txBox="1">
            <a:spLocks noGrp="1"/>
          </p:cNvSpPr>
          <p:nvPr>
            <p:ph type="title"/>
          </p:nvPr>
        </p:nvSpPr>
        <p:spPr>
          <a:xfrm>
            <a:off x="1835150" y="1209676"/>
            <a:ext cx="8521700" cy="625475"/>
          </a:xfrm>
        </p:spPr>
        <p:txBody>
          <a:bodyPr>
            <a:noAutofit/>
          </a:bodyPr>
          <a:lstStyle/>
          <a:p>
            <a:pPr>
              <a:buSzPts val="990"/>
              <a:defRPr/>
            </a:pPr>
            <a:r>
              <a:rPr lang="en" sz="3680"/>
              <a:t>A Friend Asks App</a:t>
            </a:r>
            <a:endParaRPr sz="3680"/>
          </a:p>
        </p:txBody>
      </p:sp>
      <p:sp>
        <p:nvSpPr>
          <p:cNvPr id="67" name="Google Shape;67;p14">
            <a:extLst>
              <a:ext uri="{FF2B5EF4-FFF2-40B4-BE49-F238E27FC236}">
                <a16:creationId xmlns:a16="http://schemas.microsoft.com/office/drawing/2014/main" id="{B49CB4E9-F5E4-B0C8-56D5-F84055575ECD}"/>
              </a:ext>
            </a:extLst>
          </p:cNvPr>
          <p:cNvSpPr txBox="1">
            <a:spLocks noGrp="1"/>
          </p:cNvSpPr>
          <p:nvPr>
            <p:ph type="body" idx="1"/>
          </p:nvPr>
        </p:nvSpPr>
        <p:spPr>
          <a:xfrm>
            <a:off x="1835150" y="2009775"/>
            <a:ext cx="8521700" cy="3416300"/>
          </a:xfrm>
        </p:spPr>
        <p:txBody>
          <a:bodyPr/>
          <a:lstStyle/>
          <a:p>
            <a:pPr indent="-381000">
              <a:buSzPts val="2400"/>
              <a:buFont typeface="Symbol" panose="05050102010706020507" pitchFamily="18" charset="2"/>
              <a:buChar char="★"/>
              <a:defRPr/>
            </a:pPr>
            <a:r>
              <a:rPr lang="en" sz="2400"/>
              <a:t>Get Help Now</a:t>
            </a:r>
            <a:endParaRPr sz="2400"/>
          </a:p>
          <a:p>
            <a:pPr indent="-381000">
              <a:buSzPts val="2400"/>
              <a:buFont typeface="Symbol" panose="05050102010706020507" pitchFamily="18" charset="2"/>
              <a:buChar char="★"/>
              <a:defRPr/>
            </a:pPr>
            <a:r>
              <a:rPr lang="en" sz="2400"/>
              <a:t>How to Help a Friend</a:t>
            </a:r>
            <a:endParaRPr sz="2400"/>
          </a:p>
          <a:p>
            <a:pPr indent="-381000">
              <a:buSzPts val="2400"/>
              <a:buFont typeface="Symbol" panose="05050102010706020507" pitchFamily="18" charset="2"/>
              <a:buChar char="★"/>
              <a:defRPr/>
            </a:pPr>
            <a:r>
              <a:rPr lang="en" sz="2400"/>
              <a:t>Warning Signs</a:t>
            </a:r>
            <a:endParaRPr sz="2400"/>
          </a:p>
          <a:p>
            <a:pPr indent="-381000">
              <a:buSzPts val="2400"/>
              <a:buFont typeface="Symbol" panose="05050102010706020507" pitchFamily="18" charset="2"/>
              <a:buChar char="★"/>
              <a:defRPr/>
            </a:pPr>
            <a:r>
              <a:rPr lang="en" sz="2400"/>
              <a:t>Resources for Help</a:t>
            </a:r>
            <a:endParaRPr sz="2400"/>
          </a:p>
          <a:p>
            <a:pPr marL="0" indent="0">
              <a:spcBef>
                <a:spcPts val="1200"/>
              </a:spcBef>
              <a:spcAft>
                <a:spcPts val="1200"/>
              </a:spcAft>
              <a:buNone/>
              <a:defRPr/>
            </a:pPr>
            <a:endParaRPr/>
          </a:p>
        </p:txBody>
      </p:sp>
      <p:pic>
        <p:nvPicPr>
          <p:cNvPr id="73732" name="Google Shape;68;p14">
            <a:extLst>
              <a:ext uri="{FF2B5EF4-FFF2-40B4-BE49-F238E27FC236}">
                <a16:creationId xmlns:a16="http://schemas.microsoft.com/office/drawing/2014/main" id="{5B75A96A-E354-971B-494D-F6D27E0FBA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964" y="1892301"/>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6195" y="804672"/>
            <a:ext cx="3521359" cy="5248656"/>
          </a:xfrm>
        </p:spPr>
        <p:txBody>
          <a:bodyPr anchor="ctr">
            <a:normAutofit/>
          </a:bodyPr>
          <a:lstStyle/>
          <a:p>
            <a:pPr algn="ctr"/>
            <a:r>
              <a:rPr lang="en-US" dirty="0">
                <a:solidFill>
                  <a:schemeClr val="tx1"/>
                </a:solidFill>
              </a:rPr>
              <a:t>RESOURCES</a:t>
            </a:r>
          </a:p>
        </p:txBody>
      </p:sp>
      <p:sp>
        <p:nvSpPr>
          <p:cNvPr id="3" name="Content Placeholder 2"/>
          <p:cNvSpPr>
            <a:spLocks noGrp="1"/>
          </p:cNvSpPr>
          <p:nvPr>
            <p:ph idx="1"/>
          </p:nvPr>
        </p:nvSpPr>
        <p:spPr>
          <a:xfrm>
            <a:off x="4975861" y="804671"/>
            <a:ext cx="6399930" cy="5248657"/>
          </a:xfrm>
        </p:spPr>
        <p:txBody>
          <a:bodyPr anchor="ctr">
            <a:normAutofit/>
          </a:bodyPr>
          <a:lstStyle/>
          <a:p>
            <a:r>
              <a:rPr lang="en-US" sz="2000" dirty="0"/>
              <a:t>911</a:t>
            </a:r>
          </a:p>
          <a:p>
            <a:r>
              <a:rPr lang="en-US" sz="2400" dirty="0"/>
              <a:t>988</a:t>
            </a:r>
          </a:p>
          <a:p>
            <a:r>
              <a:rPr lang="en-US" sz="2400" dirty="0"/>
              <a:t>Teen Lifeline 602-248-TEEN (8336)</a:t>
            </a:r>
          </a:p>
          <a:p>
            <a:r>
              <a:rPr lang="en-US" sz="2400" dirty="0"/>
              <a:t>Text Crisis Line 741-741 HOME</a:t>
            </a:r>
          </a:p>
          <a:p>
            <a:r>
              <a:rPr lang="en-US" sz="2400" dirty="0"/>
              <a:t>Suicide Prevention Lifeline 800-273-TALK (8255)</a:t>
            </a:r>
          </a:p>
          <a:p>
            <a:r>
              <a:rPr lang="en-US" sz="2400" dirty="0"/>
              <a:t>Empact 480-784-1500</a:t>
            </a:r>
          </a:p>
          <a:p>
            <a:r>
              <a:rPr lang="en-US" sz="2400" dirty="0"/>
              <a:t>Trevor Project-LGBTQ-1-866-488-7386</a:t>
            </a:r>
          </a:p>
          <a:p>
            <a:r>
              <a:rPr lang="en-US" sz="2400" dirty="0"/>
              <a:t>A Friend Asks App</a:t>
            </a:r>
          </a:p>
          <a:p>
            <a:endParaRPr lang="en-US" dirty="0"/>
          </a:p>
        </p:txBody>
      </p:sp>
    </p:spTree>
    <p:extLst>
      <p:ext uri="{BB962C8B-B14F-4D97-AF65-F5344CB8AC3E}">
        <p14:creationId xmlns:p14="http://schemas.microsoft.com/office/powerpoint/2010/main" val="382436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4D7-6A2C-5823-134E-D098F66BE308}"/>
              </a:ext>
            </a:extLst>
          </p:cNvPr>
          <p:cNvSpPr>
            <a:spLocks noGrp="1"/>
          </p:cNvSpPr>
          <p:nvPr>
            <p:ph type="title"/>
          </p:nvPr>
        </p:nvSpPr>
        <p:spPr/>
        <p:txBody>
          <a:bodyPr/>
          <a:lstStyle/>
          <a:p>
            <a:r>
              <a:rPr lang="en-US" dirty="0">
                <a:solidFill>
                  <a:schemeClr val="tx2"/>
                </a:solidFill>
              </a:rPr>
              <a:t>988</a:t>
            </a:r>
          </a:p>
        </p:txBody>
      </p:sp>
      <p:sp>
        <p:nvSpPr>
          <p:cNvPr id="3" name="Content Placeholder 2">
            <a:extLst>
              <a:ext uri="{FF2B5EF4-FFF2-40B4-BE49-F238E27FC236}">
                <a16:creationId xmlns:a16="http://schemas.microsoft.com/office/drawing/2014/main" id="{84E30CFE-0F2B-DB75-C8EC-DBAF0441DB24}"/>
              </a:ext>
            </a:extLst>
          </p:cNvPr>
          <p:cNvSpPr>
            <a:spLocks noGrp="1"/>
          </p:cNvSpPr>
          <p:nvPr>
            <p:ph idx="1"/>
          </p:nvPr>
        </p:nvSpPr>
        <p:spPr>
          <a:xfrm>
            <a:off x="1103312" y="2052918"/>
            <a:ext cx="7781896" cy="4641180"/>
          </a:xfrm>
        </p:spPr>
        <p:txBody>
          <a:bodyPr/>
          <a:lstStyle/>
          <a:p>
            <a:r>
              <a:rPr lang="en-US" sz="2000" dirty="0"/>
              <a:t>988 offers 24/7 access to trained crisis counselors who can help people experiencing mental health-related distress. That could be:</a:t>
            </a:r>
          </a:p>
          <a:p>
            <a:r>
              <a:rPr lang="en-US" sz="2000" dirty="0"/>
              <a:t> ● Thoughts of suicide </a:t>
            </a:r>
          </a:p>
          <a:p>
            <a:r>
              <a:rPr lang="en-US" sz="2000" dirty="0"/>
              <a:t>● Mental health or substance use crisis, or</a:t>
            </a:r>
          </a:p>
          <a:p>
            <a:r>
              <a:rPr lang="en-US" sz="2000" dirty="0"/>
              <a:t> ● Any other kind of emotional distress People can call or text 988 or chat </a:t>
            </a:r>
            <a:r>
              <a:rPr lang="en-US" sz="2000" dirty="0">
                <a:solidFill>
                  <a:schemeClr val="tx1"/>
                </a:solidFill>
                <a:hlinkClick r:id="rId3">
                  <a:extLst>
                    <a:ext uri="{A12FA001-AC4F-418D-AE19-62706E023703}">
                      <ahyp:hlinkClr xmlns:ahyp="http://schemas.microsoft.com/office/drawing/2018/hyperlinkcolor" val="tx"/>
                    </a:ext>
                  </a:extLst>
                </a:hlinkClick>
              </a:rPr>
              <a:t>988lifeline.org </a:t>
            </a:r>
            <a:r>
              <a:rPr lang="en-US" sz="2000" dirty="0"/>
              <a:t>for themselves or if they are worried about a loved one who may need crisis support</a:t>
            </a:r>
          </a:p>
          <a:p>
            <a:r>
              <a:rPr lang="en-US" sz="2000" dirty="0"/>
              <a:t>People can call or test 988 or chat 988lifeline.org for themselves or if they are worried about a loved one who may need crisis support</a:t>
            </a:r>
            <a:r>
              <a:rPr lang="en-US" dirty="0"/>
              <a:t>.</a:t>
            </a:r>
          </a:p>
          <a:p>
            <a:endParaRPr lang="en-US" dirty="0"/>
          </a:p>
        </p:txBody>
      </p:sp>
      <p:pic>
        <p:nvPicPr>
          <p:cNvPr id="3074" name="Picture 2">
            <a:extLst>
              <a:ext uri="{FF2B5EF4-FFF2-40B4-BE49-F238E27FC236}">
                <a16:creationId xmlns:a16="http://schemas.microsoft.com/office/drawing/2014/main" id="{3D0CDA82-0E2A-23A6-29AF-372E57D7C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208" y="1853248"/>
            <a:ext cx="3238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102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12799</TotalTime>
  <Words>2129</Words>
  <Application>Microsoft Office PowerPoint</Application>
  <PresentationFormat>Widescreen</PresentationFormat>
  <Paragraphs>261</Paragraphs>
  <Slides>28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Black</vt:lpstr>
      <vt:lpstr>Calibri</vt:lpstr>
      <vt:lpstr>Courier New</vt:lpstr>
      <vt:lpstr>Lato</vt:lpstr>
      <vt:lpstr>Symbol</vt:lpstr>
      <vt:lpstr>Trebuchet MS</vt:lpstr>
      <vt:lpstr>Verdana</vt:lpstr>
      <vt:lpstr>Wingdings</vt:lpstr>
      <vt:lpstr>Wingdings 3</vt:lpstr>
      <vt:lpstr>Facet</vt:lpstr>
      <vt:lpstr>Welcome Sophomores! Class of 2027! </vt:lpstr>
      <vt:lpstr>Counseling Department</vt:lpstr>
      <vt:lpstr>Where do I get info about high school and college? Please have your phones out and connect to the BHS site</vt:lpstr>
      <vt:lpstr>Scheduling a Counselor Appointment   See Mrs. Blancarte in the front office to schedule a counselor appointment.             OR See your counselor before school, during lunch or after school.   OR email us at our cusd80 email</vt:lpstr>
      <vt:lpstr>It’s okay to not be okay   </vt:lpstr>
      <vt:lpstr>Warning Signs</vt:lpstr>
      <vt:lpstr>A Friend Asks App</vt:lpstr>
      <vt:lpstr>RESOURCES</vt:lpstr>
      <vt:lpstr>988</vt:lpstr>
      <vt:lpstr>Effects of Social Media </vt:lpstr>
      <vt:lpstr>Basha Requirements VS. AZ Universities</vt:lpstr>
      <vt:lpstr>    ASU         U of A         NAU</vt:lpstr>
      <vt:lpstr>Scholarship Information *Maricopa Community Colleges:   Presidents Honors Scholarship. Free tuition for up to 15 credits hours plus registration fees.  This gives you free education for up to two years. Requires an unweighted high school GPA of 3.25 upon graduation.  ASU: https://scholarships.asu.edu/estimator  NAU: Financial aid scholarships | Office of Scholarships and Financial Aid (nau.edu)  UofA: https://financialaid.Arizona.edu/types-of-aid/scholarships  </vt:lpstr>
      <vt:lpstr>The Maricopa ACE          (Achieving a College Education) Program</vt:lpstr>
      <vt:lpstr>PowerPoint Presentation</vt:lpstr>
      <vt:lpstr>4-Year Planning</vt:lpstr>
      <vt:lpstr>Academic 4- year Planning</vt:lpstr>
      <vt:lpstr>English Courses</vt:lpstr>
      <vt:lpstr>Science Courses</vt:lpstr>
      <vt:lpstr>PowerPoint Presentation</vt:lpstr>
      <vt:lpstr>Social Studies Courses</vt:lpstr>
      <vt:lpstr>Electives</vt:lpstr>
      <vt:lpstr>Curious about EVIT?  </vt:lpstr>
      <vt:lpstr>EVIT Programs</vt:lpstr>
      <vt:lpstr>Sophomore ECAP (Education and Career Action Plan)</vt:lpstr>
      <vt:lpstr>COMPARE COLLEGES</vt:lpstr>
      <vt:lpstr>COMPARE COLLEGES</vt:lpstr>
      <vt:lpstr>What Now?  </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Davis</dc:creator>
  <cp:lastModifiedBy>Thompson, Rebecca</cp:lastModifiedBy>
  <cp:revision>59</cp:revision>
  <cp:lastPrinted>2019-07-18T20:46:52Z</cp:lastPrinted>
  <dcterms:created xsi:type="dcterms:W3CDTF">2019-05-20T18:12:36Z</dcterms:created>
  <dcterms:modified xsi:type="dcterms:W3CDTF">2024-09-10T14:38:35Z</dcterms:modified>
</cp:coreProperties>
</file>